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y="5143500" cx="9144000"/>
  <p:notesSz cx="6858000" cy="9144000"/>
  <p:embeddedFontLst>
    <p:embeddedFont>
      <p:font typeface="Amatic SC"/>
      <p:regular r:id="rId22"/>
      <p:bold r:id="rId23"/>
    </p:embeddedFont>
    <p:embeddedFont>
      <p:font typeface="Source Code Pro"/>
      <p:regular r:id="rId24"/>
      <p:bold r:id="rId25"/>
      <p:italic r:id="rId26"/>
      <p:boldItalic r:id="rId2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font" Target="fonts/AmaticSC-regular.fntdata"/><Relationship Id="rId21" Type="http://schemas.openxmlformats.org/officeDocument/2006/relationships/slide" Target="slides/slide16.xml"/><Relationship Id="rId24" Type="http://schemas.openxmlformats.org/officeDocument/2006/relationships/font" Target="fonts/SourceCodePro-regular.fntdata"/><Relationship Id="rId23" Type="http://schemas.openxmlformats.org/officeDocument/2006/relationships/font" Target="fonts/AmaticSC-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SourceCodePro-italic.fntdata"/><Relationship Id="rId25" Type="http://schemas.openxmlformats.org/officeDocument/2006/relationships/font" Target="fonts/SourceCodePro-bold.fntdata"/><Relationship Id="rId27" Type="http://schemas.openxmlformats.org/officeDocument/2006/relationships/font" Target="fonts/SourceCodePro-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 name="Shape 52"/>
        <p:cNvGrpSpPr/>
        <p:nvPr/>
      </p:nvGrpSpPr>
      <p:grpSpPr>
        <a:xfrm>
          <a:off x="0" y="0"/>
          <a:ext cx="0" cy="0"/>
          <a:chOff x="0" y="0"/>
          <a:chExt cx="0" cy="0"/>
        </a:xfrm>
      </p:grpSpPr>
      <p:sp>
        <p:nvSpPr>
          <p:cNvPr id="53" name="Google Shape;5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4" name="Google Shape;5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22c500abca2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22c500abca2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22c5b67ff49_0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22c5b67ff49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1150" lvl="0" marL="457200" rtl="0" algn="l">
              <a:lnSpc>
                <a:spcPct val="115000"/>
              </a:lnSpc>
              <a:spcBef>
                <a:spcPts val="0"/>
              </a:spcBef>
              <a:spcAft>
                <a:spcPts val="0"/>
              </a:spcAft>
              <a:buClr>
                <a:srgbClr val="666666"/>
              </a:buClr>
              <a:buSzPts val="1300"/>
              <a:buFont typeface="Arial"/>
              <a:buAutoNum type="arabicPeriod"/>
            </a:pPr>
            <a:r>
              <a:rPr lang="en-GB" sz="1300">
                <a:solidFill>
                  <a:srgbClr val="666666"/>
                </a:solidFill>
              </a:rPr>
              <a:t>User Interface (UI): The UI is the part of the app that users interact with. It includes screens, buttons, forms, and other visual elements that allow users to view information and interact with the app's features.</a:t>
            </a:r>
            <a:endParaRPr sz="1300">
              <a:solidFill>
                <a:srgbClr val="666666"/>
              </a:solidFill>
            </a:endParaRPr>
          </a:p>
          <a:p>
            <a:pPr indent="-311150" lvl="0" marL="457200" rtl="0" algn="l">
              <a:lnSpc>
                <a:spcPct val="115000"/>
              </a:lnSpc>
              <a:spcBef>
                <a:spcPts val="0"/>
              </a:spcBef>
              <a:spcAft>
                <a:spcPts val="0"/>
              </a:spcAft>
              <a:buClr>
                <a:srgbClr val="666666"/>
              </a:buClr>
              <a:buSzPts val="1300"/>
              <a:buFont typeface="Arial"/>
              <a:buAutoNum type="arabicPeriod"/>
            </a:pPr>
            <a:r>
              <a:rPr lang="en-GB" sz="1300">
                <a:solidFill>
                  <a:srgbClr val="666666"/>
                </a:solidFill>
              </a:rPr>
              <a:t>Front-end: The front-end of the app refers to the client-side code that runs in the user's web browser or mobile device. It is responsible for rendering the UI and handling user interactions.</a:t>
            </a:r>
            <a:endParaRPr sz="1300">
              <a:solidFill>
                <a:srgbClr val="666666"/>
              </a:solidFill>
            </a:endParaRPr>
          </a:p>
          <a:p>
            <a:pPr indent="-311150" lvl="0" marL="457200" rtl="0" algn="l">
              <a:lnSpc>
                <a:spcPct val="115000"/>
              </a:lnSpc>
              <a:spcBef>
                <a:spcPts val="0"/>
              </a:spcBef>
              <a:spcAft>
                <a:spcPts val="0"/>
              </a:spcAft>
              <a:buClr>
                <a:srgbClr val="666666"/>
              </a:buClr>
              <a:buSzPts val="1300"/>
              <a:buFont typeface="Arial"/>
              <a:buAutoNum type="arabicPeriod"/>
            </a:pPr>
            <a:r>
              <a:rPr lang="en-GB" sz="1300">
                <a:solidFill>
                  <a:srgbClr val="666666"/>
                </a:solidFill>
              </a:rPr>
              <a:t>Back-end: The back-end of the app refers to the server-side code that runs on the app's web server. It is responsible for managing user accounts, storing and retrieving data from the app's database, and other functionality.</a:t>
            </a:r>
            <a:endParaRPr sz="1300">
              <a:solidFill>
                <a:srgbClr val="666666"/>
              </a:solidFill>
            </a:endParaRPr>
          </a:p>
          <a:p>
            <a:pPr indent="-311150" lvl="0" marL="457200" rtl="0" algn="l">
              <a:lnSpc>
                <a:spcPct val="115000"/>
              </a:lnSpc>
              <a:spcBef>
                <a:spcPts val="0"/>
              </a:spcBef>
              <a:spcAft>
                <a:spcPts val="0"/>
              </a:spcAft>
              <a:buClr>
                <a:srgbClr val="666666"/>
              </a:buClr>
              <a:buSzPts val="1300"/>
              <a:buFont typeface="Arial"/>
              <a:buAutoNum type="arabicPeriod"/>
            </a:pPr>
            <a:r>
              <a:rPr lang="en-GB" sz="1300">
                <a:solidFill>
                  <a:srgbClr val="666666"/>
                </a:solidFill>
              </a:rPr>
              <a:t>Database: The database is a central repository for storing user data and other app data, such as user profiles, match histories, and preferences.</a:t>
            </a:r>
            <a:endParaRPr sz="1300">
              <a:solidFill>
                <a:srgbClr val="666666"/>
              </a:solidFill>
            </a:endParaRPr>
          </a:p>
          <a:p>
            <a:pPr indent="-311150" lvl="0" marL="457200" rtl="0" algn="l">
              <a:lnSpc>
                <a:spcPct val="115000"/>
              </a:lnSpc>
              <a:spcBef>
                <a:spcPts val="0"/>
              </a:spcBef>
              <a:spcAft>
                <a:spcPts val="0"/>
              </a:spcAft>
              <a:buClr>
                <a:srgbClr val="666666"/>
              </a:buClr>
              <a:buSzPts val="1300"/>
              <a:buFont typeface="Arial"/>
              <a:buAutoNum type="arabicPeriod"/>
            </a:pPr>
            <a:r>
              <a:rPr lang="en-GB" sz="1300">
                <a:solidFill>
                  <a:srgbClr val="666666"/>
                </a:solidFill>
              </a:rPr>
              <a:t>API: The API allows the front-end to make requests to the back-end for data and functionality, and enables the back-end to respond to those requests.</a:t>
            </a:r>
            <a:endParaRPr sz="1300">
              <a:solidFill>
                <a:srgbClr val="666666"/>
              </a:solidFill>
            </a:endParaRPr>
          </a:p>
          <a:p>
            <a:pPr indent="-311150" lvl="0" marL="457200" rtl="0" algn="l">
              <a:lnSpc>
                <a:spcPct val="115000"/>
              </a:lnSpc>
              <a:spcBef>
                <a:spcPts val="0"/>
              </a:spcBef>
              <a:spcAft>
                <a:spcPts val="0"/>
              </a:spcAft>
              <a:buClr>
                <a:srgbClr val="666666"/>
              </a:buClr>
              <a:buSzPts val="1300"/>
              <a:buFont typeface="Arial"/>
              <a:buAutoNum type="arabicPeriod"/>
            </a:pPr>
            <a:r>
              <a:rPr lang="en-GB" sz="1300">
                <a:solidFill>
                  <a:srgbClr val="666666"/>
                </a:solidFill>
              </a:rPr>
              <a:t>Cloud Deployment: After all have been done, we finally deploy our back-end program to the cloud using containers, and then configure the front-end program to communicate with the deployed back-end program by update the API’s endpoint.</a:t>
            </a:r>
            <a:endParaRPr sz="1300"/>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22c5b67ff49_0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22c5b67ff49_0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1150" lvl="0" marL="457200" rtl="0" algn="l">
              <a:lnSpc>
                <a:spcPct val="115000"/>
              </a:lnSpc>
              <a:spcBef>
                <a:spcPts val="0"/>
              </a:spcBef>
              <a:spcAft>
                <a:spcPts val="0"/>
              </a:spcAft>
              <a:buClr>
                <a:srgbClr val="666666"/>
              </a:buClr>
              <a:buSzPts val="1300"/>
              <a:buFont typeface="Arial"/>
              <a:buAutoNum type="arabicPeriod"/>
            </a:pPr>
            <a:r>
              <a:rPr lang="en-GB" sz="1300">
                <a:solidFill>
                  <a:srgbClr val="666666"/>
                </a:solidFill>
              </a:rPr>
              <a:t>User Interface (UI): The UI is the part of the app that users interact with. It includes screens, buttons, forms, and other visual elements that allow users to view information and interact with the app's features.</a:t>
            </a:r>
            <a:endParaRPr sz="1300">
              <a:solidFill>
                <a:srgbClr val="666666"/>
              </a:solidFill>
            </a:endParaRPr>
          </a:p>
          <a:p>
            <a:pPr indent="-311150" lvl="0" marL="457200" rtl="0" algn="l">
              <a:lnSpc>
                <a:spcPct val="115000"/>
              </a:lnSpc>
              <a:spcBef>
                <a:spcPts val="0"/>
              </a:spcBef>
              <a:spcAft>
                <a:spcPts val="0"/>
              </a:spcAft>
              <a:buClr>
                <a:srgbClr val="666666"/>
              </a:buClr>
              <a:buSzPts val="1300"/>
              <a:buFont typeface="Arial"/>
              <a:buAutoNum type="arabicPeriod"/>
            </a:pPr>
            <a:r>
              <a:rPr lang="en-GB" sz="1300">
                <a:solidFill>
                  <a:srgbClr val="666666"/>
                </a:solidFill>
              </a:rPr>
              <a:t>Front-end: The front-end of the app refers to the client-side code that runs in the user's web browser or mobile device. It is responsible for rendering the UI and handling user interactions.</a:t>
            </a:r>
            <a:endParaRPr sz="1300">
              <a:solidFill>
                <a:srgbClr val="666666"/>
              </a:solidFill>
            </a:endParaRPr>
          </a:p>
          <a:p>
            <a:pPr indent="-311150" lvl="0" marL="457200" rtl="0" algn="l">
              <a:lnSpc>
                <a:spcPct val="115000"/>
              </a:lnSpc>
              <a:spcBef>
                <a:spcPts val="0"/>
              </a:spcBef>
              <a:spcAft>
                <a:spcPts val="0"/>
              </a:spcAft>
              <a:buClr>
                <a:srgbClr val="666666"/>
              </a:buClr>
              <a:buSzPts val="1300"/>
              <a:buFont typeface="Arial"/>
              <a:buAutoNum type="arabicPeriod"/>
            </a:pPr>
            <a:r>
              <a:rPr lang="en-GB" sz="1300">
                <a:solidFill>
                  <a:srgbClr val="666666"/>
                </a:solidFill>
              </a:rPr>
              <a:t>Back-end: The back-end of the app refers to the server-side code that runs on the app's web server. It is responsible for managing user accounts, storing and retrieving data from the app's database, and other functionality.</a:t>
            </a:r>
            <a:endParaRPr sz="1300">
              <a:solidFill>
                <a:srgbClr val="666666"/>
              </a:solidFill>
            </a:endParaRPr>
          </a:p>
          <a:p>
            <a:pPr indent="-311150" lvl="0" marL="457200" rtl="0" algn="l">
              <a:lnSpc>
                <a:spcPct val="115000"/>
              </a:lnSpc>
              <a:spcBef>
                <a:spcPts val="0"/>
              </a:spcBef>
              <a:spcAft>
                <a:spcPts val="0"/>
              </a:spcAft>
              <a:buClr>
                <a:srgbClr val="666666"/>
              </a:buClr>
              <a:buSzPts val="1300"/>
              <a:buFont typeface="Arial"/>
              <a:buAutoNum type="arabicPeriod"/>
            </a:pPr>
            <a:r>
              <a:rPr lang="en-GB" sz="1300">
                <a:solidFill>
                  <a:srgbClr val="666666"/>
                </a:solidFill>
              </a:rPr>
              <a:t>Database: The database is a central repository for storing user data and other app data, such as user profiles, match histories, and preferences.</a:t>
            </a:r>
            <a:endParaRPr sz="1300">
              <a:solidFill>
                <a:srgbClr val="666666"/>
              </a:solidFill>
            </a:endParaRPr>
          </a:p>
          <a:p>
            <a:pPr indent="-311150" lvl="0" marL="457200" rtl="0" algn="l">
              <a:lnSpc>
                <a:spcPct val="115000"/>
              </a:lnSpc>
              <a:spcBef>
                <a:spcPts val="0"/>
              </a:spcBef>
              <a:spcAft>
                <a:spcPts val="0"/>
              </a:spcAft>
              <a:buClr>
                <a:srgbClr val="666666"/>
              </a:buClr>
              <a:buSzPts val="1300"/>
              <a:buFont typeface="Arial"/>
              <a:buAutoNum type="arabicPeriod"/>
            </a:pPr>
            <a:r>
              <a:rPr lang="en-GB" sz="1300">
                <a:solidFill>
                  <a:srgbClr val="666666"/>
                </a:solidFill>
              </a:rPr>
              <a:t>API: The API allows the front-end to make requests to the back-end for data and functionality, and enables the back-end to respond to those requests.</a:t>
            </a:r>
            <a:endParaRPr sz="1300">
              <a:solidFill>
                <a:srgbClr val="666666"/>
              </a:solidFill>
            </a:endParaRPr>
          </a:p>
          <a:p>
            <a:pPr indent="-311150" lvl="0" marL="457200" rtl="0" algn="l">
              <a:lnSpc>
                <a:spcPct val="115000"/>
              </a:lnSpc>
              <a:spcBef>
                <a:spcPts val="0"/>
              </a:spcBef>
              <a:spcAft>
                <a:spcPts val="0"/>
              </a:spcAft>
              <a:buClr>
                <a:srgbClr val="666666"/>
              </a:buClr>
              <a:buSzPts val="1300"/>
              <a:buFont typeface="Arial"/>
              <a:buAutoNum type="arabicPeriod"/>
            </a:pPr>
            <a:r>
              <a:rPr lang="en-GB" sz="1300">
                <a:solidFill>
                  <a:srgbClr val="666666"/>
                </a:solidFill>
              </a:rPr>
              <a:t>Cloud Deployment: After all have been done, we finally deploy our back-end program to the cloud using containers, and then configure the front-end program to communicate with the deployed back-end program by update the API’s endpoint.</a:t>
            </a:r>
            <a:endParaRPr sz="1300"/>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22c5b67ff49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22c5b67ff49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300"/>
              <a:t>cloud services can play a critical role in our team matching web application project, providing a range of benefits such as scalability, flexibility, security, and cost-effectiveness.</a:t>
            </a:r>
            <a:endParaRPr sz="1300"/>
          </a:p>
          <a:p>
            <a:pPr indent="0" lvl="0" marL="0" rtl="0" algn="l">
              <a:spcBef>
                <a:spcPts val="0"/>
              </a:spcBef>
              <a:spcAft>
                <a:spcPts val="0"/>
              </a:spcAft>
              <a:buNone/>
            </a:pPr>
            <a:r>
              <a:t/>
            </a:r>
            <a:endParaRPr sz="1300"/>
          </a:p>
          <a:p>
            <a:pPr indent="-311150" lvl="0" marL="457200" rtl="0" algn="l">
              <a:spcBef>
                <a:spcPts val="0"/>
              </a:spcBef>
              <a:spcAft>
                <a:spcPts val="0"/>
              </a:spcAft>
              <a:buSzPts val="1300"/>
              <a:buAutoNum type="arabicPeriod"/>
            </a:pPr>
            <a:r>
              <a:rPr lang="en-GB" sz="1300"/>
              <a:t>Hosting: we use cloud computing services to host our web application, eliminating the need to set up and maintain our own servers. This can help reduce costs and provide greater scalability, reliability, and availability.</a:t>
            </a:r>
            <a:endParaRPr sz="1300"/>
          </a:p>
          <a:p>
            <a:pPr indent="0" lvl="0" marL="0" rtl="0" algn="l">
              <a:spcBef>
                <a:spcPts val="0"/>
              </a:spcBef>
              <a:spcAft>
                <a:spcPts val="0"/>
              </a:spcAft>
              <a:buNone/>
            </a:pPr>
            <a:r>
              <a:t/>
            </a:r>
            <a:endParaRPr sz="1300"/>
          </a:p>
          <a:p>
            <a:pPr indent="-311150" lvl="0" marL="457200" rtl="0" algn="l">
              <a:spcBef>
                <a:spcPts val="0"/>
              </a:spcBef>
              <a:spcAft>
                <a:spcPts val="0"/>
              </a:spcAft>
              <a:buSzPts val="1300"/>
              <a:buAutoNum type="arabicPeriod"/>
            </a:pPr>
            <a:r>
              <a:rPr lang="en-GB" sz="1300"/>
              <a:t>Database storage: our team web-application require a database to store user profiles, preferences, and other related information. Cloud services provide database hosting options that offer scalability, high availability, and disaster recovery features.</a:t>
            </a:r>
            <a:endParaRPr sz="1300"/>
          </a:p>
          <a:p>
            <a:pPr indent="0" lvl="0" marL="0" rtl="0" algn="l">
              <a:spcBef>
                <a:spcPts val="0"/>
              </a:spcBef>
              <a:spcAft>
                <a:spcPts val="0"/>
              </a:spcAft>
              <a:buNone/>
            </a:pPr>
            <a:r>
              <a:t/>
            </a:r>
            <a:endParaRPr sz="1300"/>
          </a:p>
          <a:p>
            <a:pPr indent="-311150" lvl="0" marL="457200" rtl="0" algn="l">
              <a:spcBef>
                <a:spcPts val="0"/>
              </a:spcBef>
              <a:spcAft>
                <a:spcPts val="0"/>
              </a:spcAft>
              <a:buSzPts val="1300"/>
              <a:buAutoNum type="arabicPeriod"/>
            </a:pPr>
            <a:r>
              <a:rPr lang="en-GB" sz="1300"/>
              <a:t>User authentication and authorization: Cloud services can provide secure authentication and authorization services that can help us authenticate and authorize users to access the application.</a:t>
            </a:r>
            <a:endParaRPr sz="1300"/>
          </a:p>
          <a:p>
            <a:pPr indent="0" lvl="0" marL="0" rtl="0" algn="l">
              <a:spcBef>
                <a:spcPts val="0"/>
              </a:spcBef>
              <a:spcAft>
                <a:spcPts val="0"/>
              </a:spcAft>
              <a:buNone/>
            </a:pPr>
            <a:r>
              <a:t/>
            </a:r>
            <a:endParaRPr sz="1300"/>
          </a:p>
          <a:p>
            <a:pPr indent="-311150" lvl="0" marL="457200" rtl="0" algn="l">
              <a:spcBef>
                <a:spcPts val="0"/>
              </a:spcBef>
              <a:spcAft>
                <a:spcPts val="0"/>
              </a:spcAft>
              <a:buSzPts val="1300"/>
              <a:buAutoNum type="arabicPeriod"/>
            </a:pPr>
            <a:r>
              <a:rPr lang="en-GB" sz="1300"/>
              <a:t>Data analytics: Cloud services offer powerful data analytics tools that can help us gain insights into user behavior and preferences and other data that help us in optimizing our matching algorithms and improve the overall user experience.</a:t>
            </a:r>
            <a:endParaRPr sz="1300"/>
          </a:p>
          <a:p>
            <a:pPr indent="0" lvl="0" marL="0" rtl="0" algn="l">
              <a:spcBef>
                <a:spcPts val="0"/>
              </a:spcBef>
              <a:spcAft>
                <a:spcPts val="0"/>
              </a:spcAft>
              <a:buNone/>
            </a:pPr>
            <a:r>
              <a:t/>
            </a:r>
            <a:endParaRPr sz="1300"/>
          </a:p>
          <a:p>
            <a:pPr indent="-311150" lvl="0" marL="457200" rtl="0" algn="l">
              <a:spcBef>
                <a:spcPts val="0"/>
              </a:spcBef>
              <a:spcAft>
                <a:spcPts val="0"/>
              </a:spcAft>
              <a:buSzPts val="1300"/>
              <a:buAutoNum type="arabicPeriod"/>
            </a:pPr>
            <a:r>
              <a:rPr lang="en-GB" sz="1300"/>
              <a:t>Integration with third-party services: Cloud services provide APIs that enable easy integration with third-party services such as social media platforms, messaging services, and other applications that can help enhance the functionality of our team matching application.</a:t>
            </a:r>
            <a:endParaRPr sz="1300"/>
          </a:p>
          <a:p>
            <a:pPr indent="0" lvl="0" marL="0" rtl="0" algn="l">
              <a:spcBef>
                <a:spcPts val="0"/>
              </a:spcBef>
              <a:spcAft>
                <a:spcPts val="0"/>
              </a:spcAft>
              <a:buNone/>
            </a:pPr>
            <a:r>
              <a:t/>
            </a:r>
            <a:endParaRPr sz="1300"/>
          </a:p>
          <a:p>
            <a:pPr indent="-311150" lvl="0" marL="457200" rtl="0" algn="l">
              <a:spcBef>
                <a:spcPts val="0"/>
              </a:spcBef>
              <a:spcAft>
                <a:spcPts val="0"/>
              </a:spcAft>
              <a:buSzPts val="1300"/>
              <a:buAutoNum type="arabicPeriod"/>
            </a:pPr>
            <a:r>
              <a:rPr lang="en-GB" sz="1300"/>
              <a:t>Scalability: As the number of users grows, the application may require additional computing and storage resources. Cloud services offer auto-scaling features that can automatically adjust the resources allocated to our application based on demand, ensuring that the application remains responsive and available even during periods of high traffic.</a:t>
            </a:r>
            <a:endParaRPr sz="1300"/>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2148bc2bcd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2148bc2bcd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GB" sz="1200"/>
              <a:t>Our database will consist of 4 entities, which are the user, sport, match, and location entity.</a:t>
            </a:r>
            <a:endParaRPr sz="1200"/>
          </a:p>
          <a:p>
            <a:pPr indent="0" lvl="0" marL="0" rtl="0" algn="l">
              <a:lnSpc>
                <a:spcPct val="150000"/>
              </a:lnSpc>
              <a:spcBef>
                <a:spcPts val="0"/>
              </a:spcBef>
              <a:spcAft>
                <a:spcPts val="0"/>
              </a:spcAft>
              <a:buNone/>
            </a:pPr>
            <a:r>
              <a:t/>
            </a:r>
            <a:endParaRPr sz="1200"/>
          </a:p>
          <a:p>
            <a:pPr indent="-304800" lvl="0" marL="457200" rtl="0" algn="l">
              <a:lnSpc>
                <a:spcPct val="150000"/>
              </a:lnSpc>
              <a:spcBef>
                <a:spcPts val="0"/>
              </a:spcBef>
              <a:spcAft>
                <a:spcPts val="0"/>
              </a:spcAft>
              <a:buSzPts val="1200"/>
              <a:buAutoNum type="arabicPeriod"/>
            </a:pPr>
            <a:r>
              <a:rPr lang="en-GB" sz="1200"/>
              <a:t>User entity: This entity will represent the users who will participate in the matches. The primary key is the user ID.</a:t>
            </a:r>
            <a:endParaRPr sz="1200"/>
          </a:p>
          <a:p>
            <a:pPr indent="0" lvl="0" marL="0" rtl="0" algn="l">
              <a:lnSpc>
                <a:spcPct val="150000"/>
              </a:lnSpc>
              <a:spcBef>
                <a:spcPts val="0"/>
              </a:spcBef>
              <a:spcAft>
                <a:spcPts val="0"/>
              </a:spcAft>
              <a:buNone/>
            </a:pPr>
            <a:r>
              <a:t/>
            </a:r>
            <a:endParaRPr sz="1200"/>
          </a:p>
          <a:p>
            <a:pPr indent="-304800" lvl="0" marL="457200" rtl="0" algn="l">
              <a:lnSpc>
                <a:spcPct val="150000"/>
              </a:lnSpc>
              <a:spcBef>
                <a:spcPts val="0"/>
              </a:spcBef>
              <a:spcAft>
                <a:spcPts val="0"/>
              </a:spcAft>
              <a:buSzPts val="1200"/>
              <a:buAutoNum type="arabicPeriod"/>
            </a:pPr>
            <a:r>
              <a:rPr lang="en-GB" sz="1200"/>
              <a:t>Sport entity: This entity will represent the type of sport that will be played in the matches. </a:t>
            </a:r>
            <a:r>
              <a:rPr lang="en-GB" sz="1200">
                <a:solidFill>
                  <a:schemeClr val="dk1"/>
                </a:solidFill>
              </a:rPr>
              <a:t>The primary key is</a:t>
            </a:r>
            <a:r>
              <a:rPr lang="en-GB" sz="1200"/>
              <a:t> the sport ID.</a:t>
            </a:r>
            <a:endParaRPr sz="1200"/>
          </a:p>
          <a:p>
            <a:pPr indent="0" lvl="0" marL="0" rtl="0" algn="l">
              <a:lnSpc>
                <a:spcPct val="150000"/>
              </a:lnSpc>
              <a:spcBef>
                <a:spcPts val="0"/>
              </a:spcBef>
              <a:spcAft>
                <a:spcPts val="0"/>
              </a:spcAft>
              <a:buNone/>
            </a:pPr>
            <a:r>
              <a:t/>
            </a:r>
            <a:endParaRPr sz="1200"/>
          </a:p>
          <a:p>
            <a:pPr indent="-304800" lvl="0" marL="457200" rtl="0" algn="l">
              <a:lnSpc>
                <a:spcPct val="150000"/>
              </a:lnSpc>
              <a:spcBef>
                <a:spcPts val="0"/>
              </a:spcBef>
              <a:spcAft>
                <a:spcPts val="0"/>
              </a:spcAft>
              <a:buSzPts val="1200"/>
              <a:buAutoNum type="arabicPeriod"/>
            </a:pPr>
            <a:r>
              <a:rPr lang="en-GB" sz="1200"/>
              <a:t>Location entity: This entity will represent the locations where the matches will take place. </a:t>
            </a:r>
            <a:r>
              <a:rPr lang="en-GB" sz="1200">
                <a:solidFill>
                  <a:schemeClr val="dk1"/>
                </a:solidFill>
              </a:rPr>
              <a:t>The primary key is</a:t>
            </a:r>
            <a:r>
              <a:rPr lang="en-GB" sz="1200"/>
              <a:t> the location ID.</a:t>
            </a:r>
            <a:endParaRPr sz="1200"/>
          </a:p>
          <a:p>
            <a:pPr indent="0" lvl="0" marL="0" rtl="0" algn="l">
              <a:lnSpc>
                <a:spcPct val="150000"/>
              </a:lnSpc>
              <a:spcBef>
                <a:spcPts val="0"/>
              </a:spcBef>
              <a:spcAft>
                <a:spcPts val="0"/>
              </a:spcAft>
              <a:buNone/>
            </a:pPr>
            <a:r>
              <a:t/>
            </a:r>
            <a:endParaRPr sz="1200"/>
          </a:p>
          <a:p>
            <a:pPr indent="-304800" lvl="0" marL="457200" rtl="0" algn="l">
              <a:lnSpc>
                <a:spcPct val="150000"/>
              </a:lnSpc>
              <a:spcBef>
                <a:spcPts val="0"/>
              </a:spcBef>
              <a:spcAft>
                <a:spcPts val="0"/>
              </a:spcAft>
              <a:buSzPts val="1200"/>
              <a:buAutoNum type="arabicPeriod"/>
            </a:pPr>
            <a:r>
              <a:rPr lang="en-GB" sz="1200"/>
              <a:t>Match entity: This entity will represent the matches that will be played. </a:t>
            </a:r>
            <a:r>
              <a:rPr lang="en-GB" sz="1200">
                <a:solidFill>
                  <a:schemeClr val="dk1"/>
                </a:solidFill>
              </a:rPr>
              <a:t>The primary key is</a:t>
            </a:r>
            <a:r>
              <a:rPr lang="en-GB" sz="1200"/>
              <a:t> the match ID.</a:t>
            </a:r>
            <a:endParaRPr sz="1200"/>
          </a:p>
          <a:p>
            <a:pPr indent="0" lvl="0" marL="0" rtl="0" algn="l">
              <a:lnSpc>
                <a:spcPct val="150000"/>
              </a:lnSpc>
              <a:spcBef>
                <a:spcPts val="0"/>
              </a:spcBef>
              <a:spcAft>
                <a:spcPts val="0"/>
              </a:spcAft>
              <a:buNone/>
            </a:pPr>
            <a:r>
              <a:t/>
            </a:r>
            <a:endParaRPr sz="1200"/>
          </a:p>
          <a:p>
            <a:pPr indent="0" lvl="0" marL="0" rtl="0" algn="l">
              <a:lnSpc>
                <a:spcPct val="150000"/>
              </a:lnSpc>
              <a:spcBef>
                <a:spcPts val="0"/>
              </a:spcBef>
              <a:spcAft>
                <a:spcPts val="0"/>
              </a:spcAft>
              <a:buNone/>
            </a:pPr>
            <a:r>
              <a:t/>
            </a:r>
            <a:endParaRPr sz="1200"/>
          </a:p>
          <a:p>
            <a:pPr indent="0" lvl="0" marL="0" rtl="0" algn="l">
              <a:lnSpc>
                <a:spcPct val="150000"/>
              </a:lnSpc>
              <a:spcBef>
                <a:spcPts val="0"/>
              </a:spcBef>
              <a:spcAft>
                <a:spcPts val="0"/>
              </a:spcAft>
              <a:buNone/>
            </a:pPr>
            <a:r>
              <a:rPr lang="en-GB" sz="1200"/>
              <a:t>Here are the relations between the four entities which are:</a:t>
            </a:r>
            <a:endParaRPr sz="1200"/>
          </a:p>
          <a:p>
            <a:pPr indent="0" lvl="0" marL="0" rtl="0" algn="l">
              <a:lnSpc>
                <a:spcPct val="150000"/>
              </a:lnSpc>
              <a:spcBef>
                <a:spcPts val="0"/>
              </a:spcBef>
              <a:spcAft>
                <a:spcPts val="0"/>
              </a:spcAft>
              <a:buNone/>
            </a:pPr>
            <a:r>
              <a:t/>
            </a:r>
            <a:endParaRPr sz="1200"/>
          </a:p>
          <a:p>
            <a:pPr indent="-304800" lvl="0" marL="457200" rtl="0" algn="l">
              <a:lnSpc>
                <a:spcPct val="150000"/>
              </a:lnSpc>
              <a:spcBef>
                <a:spcPts val="0"/>
              </a:spcBef>
              <a:spcAft>
                <a:spcPts val="0"/>
              </a:spcAft>
              <a:buSzPts val="1200"/>
              <a:buAutoNum type="arabicPeriod"/>
            </a:pPr>
            <a:r>
              <a:rPr lang="en-GB" sz="1200"/>
              <a:t>User-Sport relationship: A user can participate in multiple sports, and a sport can have multiple users. In this relationship, we create a many-to-many relationship between the User and Sport entities. To do this, we create a separate table, namely "User_Sport," that contains two foreign keys, one pointing to the User table and the other pointing to the Sport table.</a:t>
            </a:r>
            <a:endParaRPr sz="1200"/>
          </a:p>
          <a:p>
            <a:pPr indent="0" lvl="0" marL="457200" rtl="0" algn="l">
              <a:lnSpc>
                <a:spcPct val="150000"/>
              </a:lnSpc>
              <a:spcBef>
                <a:spcPts val="0"/>
              </a:spcBef>
              <a:spcAft>
                <a:spcPts val="0"/>
              </a:spcAft>
              <a:buNone/>
            </a:pPr>
            <a:r>
              <a:t/>
            </a:r>
            <a:endParaRPr sz="1200"/>
          </a:p>
          <a:p>
            <a:pPr indent="-304800" lvl="0" marL="457200" rtl="0" algn="l">
              <a:lnSpc>
                <a:spcPct val="150000"/>
              </a:lnSpc>
              <a:spcBef>
                <a:spcPts val="0"/>
              </a:spcBef>
              <a:spcAft>
                <a:spcPts val="0"/>
              </a:spcAft>
              <a:buSzPts val="1200"/>
              <a:buAutoNum type="arabicPeriod"/>
            </a:pPr>
            <a:r>
              <a:rPr lang="en-GB" sz="1200"/>
              <a:t>Match-Sport relationship: A match will be played for a particular sport, and a sport can have multiple matches. In this relationship, we create a many-to-one relationship between the Match and Sport entities. We add a foreign key column to the Match table that points to the Sport table.</a:t>
            </a:r>
            <a:endParaRPr sz="1200"/>
          </a:p>
          <a:p>
            <a:pPr indent="0" lvl="0" marL="457200" rtl="0" algn="l">
              <a:lnSpc>
                <a:spcPct val="150000"/>
              </a:lnSpc>
              <a:spcBef>
                <a:spcPts val="0"/>
              </a:spcBef>
              <a:spcAft>
                <a:spcPts val="0"/>
              </a:spcAft>
              <a:buNone/>
            </a:pPr>
            <a:r>
              <a:t/>
            </a:r>
            <a:endParaRPr sz="1200"/>
          </a:p>
          <a:p>
            <a:pPr indent="-304800" lvl="0" marL="457200" rtl="0" algn="l">
              <a:lnSpc>
                <a:spcPct val="150000"/>
              </a:lnSpc>
              <a:spcBef>
                <a:spcPts val="0"/>
              </a:spcBef>
              <a:spcAft>
                <a:spcPts val="0"/>
              </a:spcAft>
              <a:buSzPts val="1200"/>
              <a:buAutoNum type="arabicPeriod"/>
            </a:pPr>
            <a:r>
              <a:rPr lang="en-GB" sz="1200"/>
              <a:t>Match-Location relationship: A match will take place at a particular location, and a location can have multiple matches. In this relationship, we create a many-to-one relationship between the Match and Location entities. We add a foreign key column to the Match table that points to the Location table.</a:t>
            </a:r>
            <a:endParaRPr sz="1200"/>
          </a:p>
          <a:p>
            <a:pPr indent="0" lvl="0" marL="457200" rtl="0" algn="l">
              <a:lnSpc>
                <a:spcPct val="150000"/>
              </a:lnSpc>
              <a:spcBef>
                <a:spcPts val="0"/>
              </a:spcBef>
              <a:spcAft>
                <a:spcPts val="0"/>
              </a:spcAft>
              <a:buNone/>
            </a:pPr>
            <a:r>
              <a:t/>
            </a:r>
            <a:endParaRPr sz="1200"/>
          </a:p>
          <a:p>
            <a:pPr indent="-304800" lvl="0" marL="457200" rtl="0" algn="l">
              <a:lnSpc>
                <a:spcPct val="150000"/>
              </a:lnSpc>
              <a:spcBef>
                <a:spcPts val="0"/>
              </a:spcBef>
              <a:spcAft>
                <a:spcPts val="0"/>
              </a:spcAft>
              <a:buSzPts val="1200"/>
              <a:buAutoNum type="arabicPeriod"/>
            </a:pPr>
            <a:r>
              <a:rPr lang="en-GB" sz="1200"/>
              <a:t>User-Match relationship: A user can participate in multiple matches, and a match can have multiple users. In this relationship, we create a many-to-many relationship between the User and Match entities, in which we do this by creating a separate table, namely "User_Match," that contains two foreign keys, one pointing to the User table and the other pointing to the Match table.</a:t>
            </a:r>
            <a:endParaRPr sz="1200"/>
          </a:p>
          <a:p>
            <a:pPr indent="0" lvl="0" marL="0" rtl="0" algn="l">
              <a:lnSpc>
                <a:spcPct val="150000"/>
              </a:lnSpc>
              <a:spcBef>
                <a:spcPts val="0"/>
              </a:spcBef>
              <a:spcAft>
                <a:spcPts val="0"/>
              </a:spcAft>
              <a:buNone/>
            </a:pPr>
            <a:r>
              <a:t/>
            </a:r>
            <a:endParaRPr sz="1200"/>
          </a:p>
          <a:p>
            <a:pPr indent="0" lvl="0" marL="0" rtl="0" algn="l">
              <a:lnSpc>
                <a:spcPct val="150000"/>
              </a:lnSpc>
              <a:spcBef>
                <a:spcPts val="0"/>
              </a:spcBef>
              <a:spcAft>
                <a:spcPts val="0"/>
              </a:spcAft>
              <a:buNone/>
            </a:pPr>
            <a:r>
              <a:rPr lang="en-GB" sz="1200"/>
              <a:t>By setting up these relationships, we can efficiently query the data from the database and retrieve the required information.</a:t>
            </a:r>
            <a:endParaRPr sz="1200"/>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22c500abca2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22c500abca2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300"/>
              <a:t>Data management: The app will likely need to store and manage large amounts of data, including user profiles, match histories, and preferences. This requires robust database and data management capabilities that are scalable, secure, and efficient.</a:t>
            </a:r>
            <a:endParaRPr sz="1300"/>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22c68c87bde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22c68c87bde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g22c500abca2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g22c500abca2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22c500abca2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22c500abca2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GB" sz="1200">
                <a:solidFill>
                  <a:srgbClr val="666666"/>
                </a:solidFill>
              </a:rPr>
              <a:t>Michael is our team leader, and he also responsible in making the website front-end along with Jason. Our job is to:</a:t>
            </a:r>
            <a:endParaRPr sz="1200">
              <a:solidFill>
                <a:srgbClr val="666666"/>
              </a:solidFill>
            </a:endParaRPr>
          </a:p>
          <a:p>
            <a:pPr indent="-304800" lvl="0" marL="457200" rtl="0" algn="l">
              <a:lnSpc>
                <a:spcPct val="115000"/>
              </a:lnSpc>
              <a:spcBef>
                <a:spcPts val="1200"/>
              </a:spcBef>
              <a:spcAft>
                <a:spcPts val="0"/>
              </a:spcAft>
              <a:buClr>
                <a:srgbClr val="666666"/>
              </a:buClr>
              <a:buSzPts val="1200"/>
              <a:buFont typeface="Arial"/>
              <a:buAutoNum type="arabicPeriod"/>
            </a:pPr>
            <a:r>
              <a:rPr lang="en-GB" sz="1200">
                <a:solidFill>
                  <a:srgbClr val="666666"/>
                </a:solidFill>
              </a:rPr>
              <a:t>Develop the user interface for the website.</a:t>
            </a:r>
            <a:endParaRPr sz="1200">
              <a:solidFill>
                <a:srgbClr val="666666"/>
              </a:solidFill>
            </a:endParaRPr>
          </a:p>
          <a:p>
            <a:pPr indent="-304800" lvl="0" marL="457200" rtl="0" algn="l">
              <a:lnSpc>
                <a:spcPct val="115000"/>
              </a:lnSpc>
              <a:spcBef>
                <a:spcPts val="0"/>
              </a:spcBef>
              <a:spcAft>
                <a:spcPts val="0"/>
              </a:spcAft>
              <a:buClr>
                <a:srgbClr val="666666"/>
              </a:buClr>
              <a:buSzPts val="1200"/>
              <a:buFont typeface="Arial"/>
              <a:buAutoNum type="arabicPeriod"/>
            </a:pPr>
            <a:r>
              <a:rPr lang="en-GB" sz="1200">
                <a:solidFill>
                  <a:srgbClr val="666666"/>
                </a:solidFill>
              </a:rPr>
              <a:t>Ensuring the website is responsive and accessible across various devices and browsers.</a:t>
            </a:r>
            <a:endParaRPr sz="1200">
              <a:solidFill>
                <a:srgbClr val="666666"/>
              </a:solidFill>
            </a:endParaRPr>
          </a:p>
          <a:p>
            <a:pPr indent="-304800" lvl="0" marL="457200" rtl="0" algn="l">
              <a:lnSpc>
                <a:spcPct val="115000"/>
              </a:lnSpc>
              <a:spcBef>
                <a:spcPts val="0"/>
              </a:spcBef>
              <a:spcAft>
                <a:spcPts val="0"/>
              </a:spcAft>
              <a:buClr>
                <a:srgbClr val="666666"/>
              </a:buClr>
              <a:buSzPts val="1200"/>
              <a:buFont typeface="Arial"/>
              <a:buAutoNum type="arabicPeriod"/>
            </a:pPr>
            <a:r>
              <a:rPr lang="en-GB" sz="1200">
                <a:solidFill>
                  <a:srgbClr val="666666"/>
                </a:solidFill>
              </a:rPr>
              <a:t>Working with back-end developers to integrate the front-end with back-end.</a:t>
            </a:r>
            <a:endParaRPr sz="1200">
              <a:solidFill>
                <a:srgbClr val="666666"/>
              </a:solidFill>
            </a:endParaRPr>
          </a:p>
          <a:p>
            <a:pPr indent="-304800" lvl="0" marL="457200" rtl="0" algn="l">
              <a:lnSpc>
                <a:spcPct val="115000"/>
              </a:lnSpc>
              <a:spcBef>
                <a:spcPts val="0"/>
              </a:spcBef>
              <a:spcAft>
                <a:spcPts val="0"/>
              </a:spcAft>
              <a:buClr>
                <a:srgbClr val="666666"/>
              </a:buClr>
              <a:buSzPts val="1200"/>
              <a:buFont typeface="Arial"/>
              <a:buAutoNum type="arabicPeriod"/>
            </a:pPr>
            <a:r>
              <a:rPr lang="en-GB" sz="1200">
                <a:solidFill>
                  <a:srgbClr val="666666"/>
                </a:solidFill>
              </a:rPr>
              <a:t>Testing.</a:t>
            </a:r>
            <a:endParaRPr sz="1200">
              <a:solidFill>
                <a:srgbClr val="666666"/>
              </a:solidFill>
            </a:endParaRPr>
          </a:p>
          <a:p>
            <a:pPr indent="0" lvl="0" marL="0" rtl="0" algn="l">
              <a:lnSpc>
                <a:spcPct val="115000"/>
              </a:lnSpc>
              <a:spcBef>
                <a:spcPts val="1200"/>
              </a:spcBef>
              <a:spcAft>
                <a:spcPts val="0"/>
              </a:spcAft>
              <a:buClr>
                <a:schemeClr val="dk1"/>
              </a:buClr>
              <a:buSzPts val="1100"/>
              <a:buFont typeface="Arial"/>
              <a:buNone/>
            </a:pPr>
            <a:r>
              <a:rPr lang="en-GB" sz="1200">
                <a:solidFill>
                  <a:srgbClr val="666666"/>
                </a:solidFill>
              </a:rPr>
              <a:t>We don’t know much about Front-end programming, that’s why it takes 2 people to learn how to make a website. </a:t>
            </a:r>
            <a:endParaRPr sz="1200">
              <a:solidFill>
                <a:srgbClr val="666666"/>
              </a:solidFill>
            </a:endParaRPr>
          </a:p>
          <a:p>
            <a:pPr indent="0" lvl="0" marL="0" rtl="0" algn="l">
              <a:lnSpc>
                <a:spcPct val="115000"/>
              </a:lnSpc>
              <a:spcBef>
                <a:spcPts val="1200"/>
              </a:spcBef>
              <a:spcAft>
                <a:spcPts val="0"/>
              </a:spcAft>
              <a:buClr>
                <a:schemeClr val="dk1"/>
              </a:buClr>
              <a:buSzPts val="1100"/>
              <a:buFont typeface="Arial"/>
              <a:buNone/>
            </a:pPr>
            <a:r>
              <a:rPr lang="en-GB" sz="1200">
                <a:solidFill>
                  <a:srgbClr val="666666"/>
                </a:solidFill>
              </a:rPr>
              <a:t>Robby is our back-end programmer, who will make our program run as intended, he also responsible for:</a:t>
            </a:r>
            <a:endParaRPr sz="1200">
              <a:solidFill>
                <a:srgbClr val="666666"/>
              </a:solidFill>
            </a:endParaRPr>
          </a:p>
          <a:p>
            <a:pPr indent="-304800" lvl="0" marL="457200" rtl="0" algn="l">
              <a:lnSpc>
                <a:spcPct val="115000"/>
              </a:lnSpc>
              <a:spcBef>
                <a:spcPts val="1200"/>
              </a:spcBef>
              <a:spcAft>
                <a:spcPts val="0"/>
              </a:spcAft>
              <a:buClr>
                <a:srgbClr val="666666"/>
              </a:buClr>
              <a:buSzPts val="1200"/>
              <a:buFont typeface="Arial"/>
              <a:buAutoNum type="arabicPeriod"/>
            </a:pPr>
            <a:r>
              <a:rPr lang="en-GB" sz="1200">
                <a:solidFill>
                  <a:srgbClr val="666666"/>
                </a:solidFill>
              </a:rPr>
              <a:t>Developing &amp; maintaining the server-side.</a:t>
            </a:r>
            <a:endParaRPr sz="1200">
              <a:solidFill>
                <a:srgbClr val="666666"/>
              </a:solidFill>
            </a:endParaRPr>
          </a:p>
          <a:p>
            <a:pPr indent="-304800" lvl="0" marL="457200" rtl="0" algn="l">
              <a:lnSpc>
                <a:spcPct val="115000"/>
              </a:lnSpc>
              <a:spcBef>
                <a:spcPts val="0"/>
              </a:spcBef>
              <a:spcAft>
                <a:spcPts val="0"/>
              </a:spcAft>
              <a:buClr>
                <a:srgbClr val="666666"/>
              </a:buClr>
              <a:buSzPts val="1200"/>
              <a:buFont typeface="Arial"/>
              <a:buAutoNum type="arabicPeriod"/>
            </a:pPr>
            <a:r>
              <a:rPr lang="en-GB" sz="1200">
                <a:solidFill>
                  <a:srgbClr val="666666"/>
                </a:solidFill>
              </a:rPr>
              <a:t>Developing the APIs for the front-end to communicate with the back-end.</a:t>
            </a:r>
            <a:endParaRPr sz="1200">
              <a:solidFill>
                <a:srgbClr val="666666"/>
              </a:solidFill>
            </a:endParaRPr>
          </a:p>
          <a:p>
            <a:pPr indent="-304800" lvl="0" marL="457200" rtl="0" algn="l">
              <a:lnSpc>
                <a:spcPct val="115000"/>
              </a:lnSpc>
              <a:spcBef>
                <a:spcPts val="0"/>
              </a:spcBef>
              <a:spcAft>
                <a:spcPts val="0"/>
              </a:spcAft>
              <a:buClr>
                <a:srgbClr val="666666"/>
              </a:buClr>
              <a:buSzPts val="1200"/>
              <a:buFont typeface="Arial"/>
              <a:buAutoNum type="arabicPeriod"/>
            </a:pPr>
            <a:r>
              <a:rPr lang="en-GB" sz="1200">
                <a:solidFill>
                  <a:srgbClr val="666666"/>
                </a:solidFill>
              </a:rPr>
              <a:t>Collaborating with front-end developers to integrate the front-end with the back-end.</a:t>
            </a:r>
            <a:endParaRPr sz="1200">
              <a:solidFill>
                <a:srgbClr val="666666"/>
              </a:solidFill>
            </a:endParaRPr>
          </a:p>
          <a:p>
            <a:pPr indent="0" lvl="0" marL="0" rtl="0" algn="l">
              <a:lnSpc>
                <a:spcPct val="115000"/>
              </a:lnSpc>
              <a:spcBef>
                <a:spcPts val="1200"/>
              </a:spcBef>
              <a:spcAft>
                <a:spcPts val="0"/>
              </a:spcAft>
              <a:buClr>
                <a:schemeClr val="dk1"/>
              </a:buClr>
              <a:buSzPts val="1100"/>
              <a:buFont typeface="Arial"/>
              <a:buNone/>
            </a:pPr>
            <a:r>
              <a:rPr lang="en-GB" sz="1200">
                <a:solidFill>
                  <a:srgbClr val="666666"/>
                </a:solidFill>
              </a:rPr>
              <a:t>And Alex is our database developer, he is responsibles for:</a:t>
            </a:r>
            <a:endParaRPr sz="1200">
              <a:solidFill>
                <a:srgbClr val="666666"/>
              </a:solidFill>
            </a:endParaRPr>
          </a:p>
          <a:p>
            <a:pPr indent="-304800" lvl="0" marL="457200" rtl="0" algn="l">
              <a:lnSpc>
                <a:spcPct val="115000"/>
              </a:lnSpc>
              <a:spcBef>
                <a:spcPts val="1200"/>
              </a:spcBef>
              <a:spcAft>
                <a:spcPts val="0"/>
              </a:spcAft>
              <a:buClr>
                <a:srgbClr val="666666"/>
              </a:buClr>
              <a:buSzPts val="1200"/>
              <a:buFont typeface="Arial"/>
              <a:buAutoNum type="arabicPeriod"/>
            </a:pPr>
            <a:r>
              <a:rPr lang="en-GB" sz="1200">
                <a:solidFill>
                  <a:srgbClr val="666666"/>
                </a:solidFill>
              </a:rPr>
              <a:t>Designing, developing, and implementing database systems for the website.</a:t>
            </a:r>
            <a:endParaRPr sz="1200">
              <a:solidFill>
                <a:srgbClr val="666666"/>
              </a:solidFill>
            </a:endParaRPr>
          </a:p>
          <a:p>
            <a:pPr indent="-304800" lvl="0" marL="457200" rtl="0" algn="l">
              <a:lnSpc>
                <a:spcPct val="115000"/>
              </a:lnSpc>
              <a:spcBef>
                <a:spcPts val="0"/>
              </a:spcBef>
              <a:spcAft>
                <a:spcPts val="0"/>
              </a:spcAft>
              <a:buClr>
                <a:srgbClr val="666666"/>
              </a:buClr>
              <a:buSzPts val="1200"/>
              <a:buFont typeface="Arial"/>
              <a:buAutoNum type="arabicPeriod"/>
            </a:pPr>
            <a:r>
              <a:rPr lang="en-GB" sz="1200">
                <a:solidFill>
                  <a:srgbClr val="666666"/>
                </a:solidFill>
              </a:rPr>
              <a:t>Creating stored procedures, triggers, and other database objects to support the application's functionality.</a:t>
            </a:r>
            <a:endParaRPr sz="1200">
              <a:solidFill>
                <a:srgbClr val="666666"/>
              </a:solidFill>
            </a:endParaRPr>
          </a:p>
          <a:p>
            <a:pPr indent="0" lvl="0" marL="0" rtl="0" algn="l">
              <a:lnSpc>
                <a:spcPct val="115000"/>
              </a:lnSpc>
              <a:spcBef>
                <a:spcPts val="1200"/>
              </a:spcBef>
              <a:spcAft>
                <a:spcPts val="1200"/>
              </a:spcAft>
              <a:buClr>
                <a:schemeClr val="dk1"/>
              </a:buClr>
              <a:buSzPts val="1100"/>
              <a:buFont typeface="Arial"/>
              <a:buNone/>
            </a:pPr>
            <a:r>
              <a:rPr lang="en-GB" sz="1200">
                <a:solidFill>
                  <a:srgbClr val="666666"/>
                </a:solidFill>
              </a:rPr>
              <a:t>Finally, all of us are responsible for the documentation.</a:t>
            </a:r>
            <a:endParaRPr sz="1200"/>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22c500abca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22c500abca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400"/>
              <a:t>There are lots of matching apps or sites nowadays, such as, tinder, bumble, etc. However, our project is I would say is quite unique. Its a sports matching site. In short, we connect people to play sports together.</a:t>
            </a:r>
            <a:endParaRPr sz="1400"/>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22c500abca2_7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22c500abca2_7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22c500abca2_2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22c500abca2_2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22c500abca2_7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22c500abca2_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22c5b67ff49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22c5b67ff49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22c5b67ff49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22c5b67ff49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3429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txBox="1"/>
          <p:nvPr>
            <p:ph type="ctrTitle"/>
          </p:nvPr>
        </p:nvSpPr>
        <p:spPr>
          <a:xfrm>
            <a:off x="311700" y="392150"/>
            <a:ext cx="8520600" cy="26904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8000"/>
              <a:buNone/>
              <a:defRPr sz="8000"/>
            </a:lvl1pPr>
            <a:lvl2pPr lvl="1" algn="ctr">
              <a:spcBef>
                <a:spcPts val="0"/>
              </a:spcBef>
              <a:spcAft>
                <a:spcPts val="0"/>
              </a:spcAft>
              <a:buSzPts val="8000"/>
              <a:buNone/>
              <a:defRPr sz="8000"/>
            </a:lvl2pPr>
            <a:lvl3pPr lvl="2" algn="ctr">
              <a:spcBef>
                <a:spcPts val="0"/>
              </a:spcBef>
              <a:spcAft>
                <a:spcPts val="0"/>
              </a:spcAft>
              <a:buSzPts val="8000"/>
              <a:buNone/>
              <a:defRPr sz="8000"/>
            </a:lvl3pPr>
            <a:lvl4pPr lvl="3" algn="ctr">
              <a:spcBef>
                <a:spcPts val="0"/>
              </a:spcBef>
              <a:spcAft>
                <a:spcPts val="0"/>
              </a:spcAft>
              <a:buSzPts val="8000"/>
              <a:buNone/>
              <a:defRPr sz="8000"/>
            </a:lvl4pPr>
            <a:lvl5pPr lvl="4" algn="ctr">
              <a:spcBef>
                <a:spcPts val="0"/>
              </a:spcBef>
              <a:spcAft>
                <a:spcPts val="0"/>
              </a:spcAft>
              <a:buSzPts val="8000"/>
              <a:buNone/>
              <a:defRPr sz="8000"/>
            </a:lvl5pPr>
            <a:lvl6pPr lvl="5" algn="ctr">
              <a:spcBef>
                <a:spcPts val="0"/>
              </a:spcBef>
              <a:spcAft>
                <a:spcPts val="0"/>
              </a:spcAft>
              <a:buSzPts val="8000"/>
              <a:buNone/>
              <a:defRPr sz="8000"/>
            </a:lvl6pPr>
            <a:lvl7pPr lvl="6" algn="ctr">
              <a:spcBef>
                <a:spcPts val="0"/>
              </a:spcBef>
              <a:spcAft>
                <a:spcPts val="0"/>
              </a:spcAft>
              <a:buSzPts val="8000"/>
              <a:buNone/>
              <a:defRPr sz="8000"/>
            </a:lvl7pPr>
            <a:lvl8pPr lvl="7" algn="ctr">
              <a:spcBef>
                <a:spcPts val="0"/>
              </a:spcBef>
              <a:spcAft>
                <a:spcPts val="0"/>
              </a:spcAft>
              <a:buSzPts val="8000"/>
              <a:buNone/>
              <a:defRPr sz="8000"/>
            </a:lvl8pPr>
            <a:lvl9pPr lvl="8" algn="ctr">
              <a:spcBef>
                <a:spcPts val="0"/>
              </a:spcBef>
              <a:spcAft>
                <a:spcPts val="0"/>
              </a:spcAft>
              <a:buSzPts val="8000"/>
              <a:buNone/>
              <a:defRPr sz="8000"/>
            </a:lvl9pPr>
          </a:lstStyle>
          <a:p/>
        </p:txBody>
      </p:sp>
      <p:sp>
        <p:nvSpPr>
          <p:cNvPr id="12" name="Google Shape;12;p2"/>
          <p:cNvSpPr txBox="1"/>
          <p:nvPr>
            <p:ph idx="1" type="subTitle"/>
          </p:nvPr>
        </p:nvSpPr>
        <p:spPr>
          <a:xfrm>
            <a:off x="311700" y="3890400"/>
            <a:ext cx="8520600" cy="706200"/>
          </a:xfrm>
          <a:prstGeom prst="rect">
            <a:avLst/>
          </a:prstGeom>
        </p:spPr>
        <p:txBody>
          <a:bodyPr anchorCtr="0" anchor="ctr" bIns="91425" lIns="91425" spcFirstLastPara="1" rIns="91425" wrap="square" tIns="91425">
            <a:normAutofit/>
          </a:bodyPr>
          <a:lstStyle>
            <a:lvl1pPr lvl="0" algn="ctr">
              <a:lnSpc>
                <a:spcPct val="100000"/>
              </a:lnSpc>
              <a:spcBef>
                <a:spcPts val="0"/>
              </a:spcBef>
              <a:spcAft>
                <a:spcPts val="0"/>
              </a:spcAft>
              <a:buClr>
                <a:schemeClr val="accent1"/>
              </a:buClr>
              <a:buSzPts val="2100"/>
              <a:buNone/>
              <a:defRPr b="1" sz="2100">
                <a:solidFill>
                  <a:schemeClr val="accent1"/>
                </a:solidFill>
              </a:defRPr>
            </a:lvl1pPr>
            <a:lvl2pPr lvl="1" algn="ctr">
              <a:lnSpc>
                <a:spcPct val="100000"/>
              </a:lnSpc>
              <a:spcBef>
                <a:spcPts val="0"/>
              </a:spcBef>
              <a:spcAft>
                <a:spcPts val="0"/>
              </a:spcAft>
              <a:buClr>
                <a:schemeClr val="accent1"/>
              </a:buClr>
              <a:buSzPts val="2100"/>
              <a:buNone/>
              <a:defRPr b="1" sz="2100">
                <a:solidFill>
                  <a:schemeClr val="accent1"/>
                </a:solidFill>
              </a:defRPr>
            </a:lvl2pPr>
            <a:lvl3pPr lvl="2" algn="ctr">
              <a:lnSpc>
                <a:spcPct val="100000"/>
              </a:lnSpc>
              <a:spcBef>
                <a:spcPts val="0"/>
              </a:spcBef>
              <a:spcAft>
                <a:spcPts val="0"/>
              </a:spcAft>
              <a:buClr>
                <a:schemeClr val="accent1"/>
              </a:buClr>
              <a:buSzPts val="2100"/>
              <a:buNone/>
              <a:defRPr b="1" sz="2100">
                <a:solidFill>
                  <a:schemeClr val="accent1"/>
                </a:solidFill>
              </a:defRPr>
            </a:lvl3pPr>
            <a:lvl4pPr lvl="3" algn="ctr">
              <a:lnSpc>
                <a:spcPct val="100000"/>
              </a:lnSpc>
              <a:spcBef>
                <a:spcPts val="0"/>
              </a:spcBef>
              <a:spcAft>
                <a:spcPts val="0"/>
              </a:spcAft>
              <a:buClr>
                <a:schemeClr val="accent1"/>
              </a:buClr>
              <a:buSzPts val="2100"/>
              <a:buNone/>
              <a:defRPr b="1" sz="2100">
                <a:solidFill>
                  <a:schemeClr val="accent1"/>
                </a:solidFill>
              </a:defRPr>
            </a:lvl4pPr>
            <a:lvl5pPr lvl="4" algn="ctr">
              <a:lnSpc>
                <a:spcPct val="100000"/>
              </a:lnSpc>
              <a:spcBef>
                <a:spcPts val="0"/>
              </a:spcBef>
              <a:spcAft>
                <a:spcPts val="0"/>
              </a:spcAft>
              <a:buClr>
                <a:schemeClr val="accent1"/>
              </a:buClr>
              <a:buSzPts val="2100"/>
              <a:buNone/>
              <a:defRPr b="1" sz="2100">
                <a:solidFill>
                  <a:schemeClr val="accent1"/>
                </a:solidFill>
              </a:defRPr>
            </a:lvl5pPr>
            <a:lvl6pPr lvl="5" algn="ctr">
              <a:lnSpc>
                <a:spcPct val="100000"/>
              </a:lnSpc>
              <a:spcBef>
                <a:spcPts val="0"/>
              </a:spcBef>
              <a:spcAft>
                <a:spcPts val="0"/>
              </a:spcAft>
              <a:buClr>
                <a:schemeClr val="accent1"/>
              </a:buClr>
              <a:buSzPts val="2100"/>
              <a:buNone/>
              <a:defRPr b="1" sz="2100">
                <a:solidFill>
                  <a:schemeClr val="accent1"/>
                </a:solidFill>
              </a:defRPr>
            </a:lvl6pPr>
            <a:lvl7pPr lvl="6" algn="ctr">
              <a:lnSpc>
                <a:spcPct val="100000"/>
              </a:lnSpc>
              <a:spcBef>
                <a:spcPts val="0"/>
              </a:spcBef>
              <a:spcAft>
                <a:spcPts val="0"/>
              </a:spcAft>
              <a:buClr>
                <a:schemeClr val="accent1"/>
              </a:buClr>
              <a:buSzPts val="2100"/>
              <a:buNone/>
              <a:defRPr b="1" sz="2100">
                <a:solidFill>
                  <a:schemeClr val="accent1"/>
                </a:solidFill>
              </a:defRPr>
            </a:lvl7pPr>
            <a:lvl8pPr lvl="7" algn="ctr">
              <a:lnSpc>
                <a:spcPct val="100000"/>
              </a:lnSpc>
              <a:spcBef>
                <a:spcPts val="0"/>
              </a:spcBef>
              <a:spcAft>
                <a:spcPts val="0"/>
              </a:spcAft>
              <a:buClr>
                <a:schemeClr val="accent1"/>
              </a:buClr>
              <a:buSzPts val="2100"/>
              <a:buNone/>
              <a:defRPr b="1" sz="2100">
                <a:solidFill>
                  <a:schemeClr val="accent1"/>
                </a:solidFill>
              </a:defRPr>
            </a:lvl8pPr>
            <a:lvl9pPr lvl="8" algn="ctr">
              <a:lnSpc>
                <a:spcPct val="100000"/>
              </a:lnSpc>
              <a:spcBef>
                <a:spcPts val="0"/>
              </a:spcBef>
              <a:spcAft>
                <a:spcPts val="0"/>
              </a:spcAft>
              <a:buClr>
                <a:schemeClr val="accent1"/>
              </a:buClr>
              <a:buSzPts val="2100"/>
              <a:buNone/>
              <a:defRPr b="1" sz="2100">
                <a:solidFill>
                  <a:schemeClr val="accent1"/>
                </a:solidFill>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6" name="Shape 46"/>
        <p:cNvGrpSpPr/>
        <p:nvPr/>
      </p:nvGrpSpPr>
      <p:grpSpPr>
        <a:xfrm>
          <a:off x="0" y="0"/>
          <a:ext cx="0" cy="0"/>
          <a:chOff x="0" y="0"/>
          <a:chExt cx="0" cy="0"/>
        </a:xfrm>
      </p:grpSpPr>
      <p:sp>
        <p:nvSpPr>
          <p:cNvPr id="47" name="Google Shape;47;p11"/>
          <p:cNvSpPr txBox="1"/>
          <p:nvPr>
            <p:ph hasCustomPrompt="1" type="title"/>
          </p:nvPr>
        </p:nvSpPr>
        <p:spPr>
          <a:xfrm>
            <a:off x="311700" y="1240275"/>
            <a:ext cx="8520600" cy="19818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lt1"/>
              </a:buClr>
              <a:buSzPts val="12000"/>
              <a:buNone/>
              <a:defRPr sz="12000">
                <a:solidFill>
                  <a:schemeClr val="lt1"/>
                </a:solidFill>
                <a:highlight>
                  <a:schemeClr val="accent1"/>
                </a:highlight>
              </a:defRPr>
            </a:lvl1pPr>
            <a:lvl2pPr lvl="1" algn="ctr">
              <a:spcBef>
                <a:spcPts val="0"/>
              </a:spcBef>
              <a:spcAft>
                <a:spcPts val="0"/>
              </a:spcAft>
              <a:buClr>
                <a:schemeClr val="lt1"/>
              </a:buClr>
              <a:buSzPts val="12000"/>
              <a:buNone/>
              <a:defRPr sz="12000">
                <a:solidFill>
                  <a:schemeClr val="lt1"/>
                </a:solidFill>
                <a:highlight>
                  <a:schemeClr val="accent1"/>
                </a:highlight>
              </a:defRPr>
            </a:lvl2pPr>
            <a:lvl3pPr lvl="2" algn="ctr">
              <a:spcBef>
                <a:spcPts val="0"/>
              </a:spcBef>
              <a:spcAft>
                <a:spcPts val="0"/>
              </a:spcAft>
              <a:buClr>
                <a:schemeClr val="lt1"/>
              </a:buClr>
              <a:buSzPts val="12000"/>
              <a:buNone/>
              <a:defRPr sz="12000">
                <a:solidFill>
                  <a:schemeClr val="lt1"/>
                </a:solidFill>
                <a:highlight>
                  <a:schemeClr val="accent1"/>
                </a:highlight>
              </a:defRPr>
            </a:lvl3pPr>
            <a:lvl4pPr lvl="3" algn="ctr">
              <a:spcBef>
                <a:spcPts val="0"/>
              </a:spcBef>
              <a:spcAft>
                <a:spcPts val="0"/>
              </a:spcAft>
              <a:buClr>
                <a:schemeClr val="lt1"/>
              </a:buClr>
              <a:buSzPts val="12000"/>
              <a:buNone/>
              <a:defRPr sz="12000">
                <a:solidFill>
                  <a:schemeClr val="lt1"/>
                </a:solidFill>
                <a:highlight>
                  <a:schemeClr val="accent1"/>
                </a:highlight>
              </a:defRPr>
            </a:lvl4pPr>
            <a:lvl5pPr lvl="4" algn="ctr">
              <a:spcBef>
                <a:spcPts val="0"/>
              </a:spcBef>
              <a:spcAft>
                <a:spcPts val="0"/>
              </a:spcAft>
              <a:buClr>
                <a:schemeClr val="lt1"/>
              </a:buClr>
              <a:buSzPts val="12000"/>
              <a:buNone/>
              <a:defRPr sz="12000">
                <a:solidFill>
                  <a:schemeClr val="lt1"/>
                </a:solidFill>
                <a:highlight>
                  <a:schemeClr val="accent1"/>
                </a:highlight>
              </a:defRPr>
            </a:lvl5pPr>
            <a:lvl6pPr lvl="5" algn="ctr">
              <a:spcBef>
                <a:spcPts val="0"/>
              </a:spcBef>
              <a:spcAft>
                <a:spcPts val="0"/>
              </a:spcAft>
              <a:buClr>
                <a:schemeClr val="lt1"/>
              </a:buClr>
              <a:buSzPts val="12000"/>
              <a:buNone/>
              <a:defRPr sz="12000">
                <a:solidFill>
                  <a:schemeClr val="lt1"/>
                </a:solidFill>
                <a:highlight>
                  <a:schemeClr val="accent1"/>
                </a:highlight>
              </a:defRPr>
            </a:lvl6pPr>
            <a:lvl7pPr lvl="6" algn="ctr">
              <a:spcBef>
                <a:spcPts val="0"/>
              </a:spcBef>
              <a:spcAft>
                <a:spcPts val="0"/>
              </a:spcAft>
              <a:buClr>
                <a:schemeClr val="lt1"/>
              </a:buClr>
              <a:buSzPts val="12000"/>
              <a:buNone/>
              <a:defRPr sz="12000">
                <a:solidFill>
                  <a:schemeClr val="lt1"/>
                </a:solidFill>
                <a:highlight>
                  <a:schemeClr val="accent1"/>
                </a:highlight>
              </a:defRPr>
            </a:lvl7pPr>
            <a:lvl8pPr lvl="7" algn="ctr">
              <a:spcBef>
                <a:spcPts val="0"/>
              </a:spcBef>
              <a:spcAft>
                <a:spcPts val="0"/>
              </a:spcAft>
              <a:buClr>
                <a:schemeClr val="lt1"/>
              </a:buClr>
              <a:buSzPts val="12000"/>
              <a:buNone/>
              <a:defRPr sz="12000">
                <a:solidFill>
                  <a:schemeClr val="lt1"/>
                </a:solidFill>
                <a:highlight>
                  <a:schemeClr val="accent1"/>
                </a:highlight>
              </a:defRPr>
            </a:lvl8pPr>
            <a:lvl9pPr lvl="8" algn="ctr">
              <a:spcBef>
                <a:spcPts val="0"/>
              </a:spcBef>
              <a:spcAft>
                <a:spcPts val="0"/>
              </a:spcAft>
              <a:buClr>
                <a:schemeClr val="lt1"/>
              </a:buClr>
              <a:buSzPts val="12000"/>
              <a:buNone/>
              <a:defRPr sz="12000">
                <a:solidFill>
                  <a:schemeClr val="lt1"/>
                </a:solidFill>
                <a:highlight>
                  <a:schemeClr val="accent1"/>
                </a:highlight>
              </a:defRPr>
            </a:lvl9pPr>
          </a:lstStyle>
          <a:p>
            <a:r>
              <a:t>xx%</a:t>
            </a:r>
          </a:p>
        </p:txBody>
      </p:sp>
      <p:sp>
        <p:nvSpPr>
          <p:cNvPr id="48" name="Google Shape;48;p11"/>
          <p:cNvSpPr txBox="1"/>
          <p:nvPr>
            <p:ph idx="1" type="body"/>
          </p:nvPr>
        </p:nvSpPr>
        <p:spPr>
          <a:xfrm>
            <a:off x="311700" y="33046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Clr>
                <a:schemeClr val="accent1"/>
              </a:buClr>
              <a:buSzPts val="1800"/>
              <a:buChar char="●"/>
              <a:defRPr>
                <a:solidFill>
                  <a:schemeClr val="accent1"/>
                </a:solidFill>
                <a:highlight>
                  <a:schemeClr val="dk1"/>
                </a:highlight>
              </a:defRPr>
            </a:lvl1pPr>
            <a:lvl2pPr indent="-317500" lvl="1" marL="914400" algn="ctr">
              <a:spcBef>
                <a:spcPts val="0"/>
              </a:spcBef>
              <a:spcAft>
                <a:spcPts val="0"/>
              </a:spcAft>
              <a:buClr>
                <a:schemeClr val="accent1"/>
              </a:buClr>
              <a:buSzPts val="1400"/>
              <a:buChar char="○"/>
              <a:defRPr>
                <a:solidFill>
                  <a:schemeClr val="accent1"/>
                </a:solidFill>
                <a:highlight>
                  <a:schemeClr val="dk1"/>
                </a:highlight>
              </a:defRPr>
            </a:lvl2pPr>
            <a:lvl3pPr indent="-317500" lvl="2" marL="1371600" algn="ctr">
              <a:spcBef>
                <a:spcPts val="0"/>
              </a:spcBef>
              <a:spcAft>
                <a:spcPts val="0"/>
              </a:spcAft>
              <a:buClr>
                <a:schemeClr val="accent1"/>
              </a:buClr>
              <a:buSzPts val="1400"/>
              <a:buChar char="■"/>
              <a:defRPr>
                <a:solidFill>
                  <a:schemeClr val="accent1"/>
                </a:solidFill>
                <a:highlight>
                  <a:schemeClr val="dk1"/>
                </a:highlight>
              </a:defRPr>
            </a:lvl3pPr>
            <a:lvl4pPr indent="-317500" lvl="3" marL="1828800" algn="ctr">
              <a:spcBef>
                <a:spcPts val="0"/>
              </a:spcBef>
              <a:spcAft>
                <a:spcPts val="0"/>
              </a:spcAft>
              <a:buClr>
                <a:schemeClr val="accent1"/>
              </a:buClr>
              <a:buSzPts val="1400"/>
              <a:buChar char="●"/>
              <a:defRPr>
                <a:solidFill>
                  <a:schemeClr val="accent1"/>
                </a:solidFill>
                <a:highlight>
                  <a:schemeClr val="dk1"/>
                </a:highlight>
              </a:defRPr>
            </a:lvl4pPr>
            <a:lvl5pPr indent="-317500" lvl="4" marL="2286000" algn="ctr">
              <a:spcBef>
                <a:spcPts val="0"/>
              </a:spcBef>
              <a:spcAft>
                <a:spcPts val="0"/>
              </a:spcAft>
              <a:buClr>
                <a:schemeClr val="accent1"/>
              </a:buClr>
              <a:buSzPts val="1400"/>
              <a:buChar char="○"/>
              <a:defRPr>
                <a:solidFill>
                  <a:schemeClr val="accent1"/>
                </a:solidFill>
                <a:highlight>
                  <a:schemeClr val="dk1"/>
                </a:highlight>
              </a:defRPr>
            </a:lvl5pPr>
            <a:lvl6pPr indent="-317500" lvl="5" marL="2743200" algn="ctr">
              <a:spcBef>
                <a:spcPts val="0"/>
              </a:spcBef>
              <a:spcAft>
                <a:spcPts val="0"/>
              </a:spcAft>
              <a:buClr>
                <a:schemeClr val="accent1"/>
              </a:buClr>
              <a:buSzPts val="1400"/>
              <a:buChar char="■"/>
              <a:defRPr>
                <a:solidFill>
                  <a:schemeClr val="accent1"/>
                </a:solidFill>
                <a:highlight>
                  <a:schemeClr val="dk1"/>
                </a:highlight>
              </a:defRPr>
            </a:lvl6pPr>
            <a:lvl7pPr indent="-317500" lvl="6" marL="3200400" algn="ctr">
              <a:spcBef>
                <a:spcPts val="0"/>
              </a:spcBef>
              <a:spcAft>
                <a:spcPts val="0"/>
              </a:spcAft>
              <a:buClr>
                <a:schemeClr val="accent1"/>
              </a:buClr>
              <a:buSzPts val="1400"/>
              <a:buChar char="●"/>
              <a:defRPr>
                <a:solidFill>
                  <a:schemeClr val="accent1"/>
                </a:solidFill>
                <a:highlight>
                  <a:schemeClr val="dk1"/>
                </a:highlight>
              </a:defRPr>
            </a:lvl7pPr>
            <a:lvl8pPr indent="-317500" lvl="7" marL="3657600" algn="ctr">
              <a:spcBef>
                <a:spcPts val="0"/>
              </a:spcBef>
              <a:spcAft>
                <a:spcPts val="0"/>
              </a:spcAft>
              <a:buClr>
                <a:schemeClr val="accent1"/>
              </a:buClr>
              <a:buSzPts val="1400"/>
              <a:buChar char="○"/>
              <a:defRPr>
                <a:solidFill>
                  <a:schemeClr val="accent1"/>
                </a:solidFill>
                <a:highlight>
                  <a:schemeClr val="dk1"/>
                </a:highlight>
              </a:defRPr>
            </a:lvl8pPr>
            <a:lvl9pPr indent="-317500" lvl="8" marL="4114800" algn="ctr">
              <a:spcBef>
                <a:spcPts val="0"/>
              </a:spcBef>
              <a:spcAft>
                <a:spcPts val="0"/>
              </a:spcAft>
              <a:buClr>
                <a:schemeClr val="accent1"/>
              </a:buClr>
              <a:buSzPts val="1400"/>
              <a:buChar char="■"/>
              <a:defRPr>
                <a:solidFill>
                  <a:schemeClr val="accent1"/>
                </a:solidFill>
                <a:highlight>
                  <a:schemeClr val="dk1"/>
                </a:highlight>
              </a:defRPr>
            </a:lvl9pPr>
          </a:lstStyle>
          <a:p/>
        </p:txBody>
      </p:sp>
      <p:sp>
        <p:nvSpPr>
          <p:cNvPr id="49" name="Google Shape;49;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0" name="Shape 50"/>
        <p:cNvGrpSpPr/>
        <p:nvPr/>
      </p:nvGrpSpPr>
      <p:grpSpPr>
        <a:xfrm>
          <a:off x="0" y="0"/>
          <a:ext cx="0" cy="0"/>
          <a:chOff x="0" y="0"/>
          <a:chExt cx="0" cy="0"/>
        </a:xfrm>
      </p:grpSpPr>
      <p:sp>
        <p:nvSpPr>
          <p:cNvPr id="51" name="Google Shape;51;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4" name="Shape 14"/>
        <p:cNvGrpSpPr/>
        <p:nvPr/>
      </p:nvGrpSpPr>
      <p:grpSpPr>
        <a:xfrm>
          <a:off x="0" y="0"/>
          <a:ext cx="0" cy="0"/>
          <a:chOff x="0" y="0"/>
          <a:chExt cx="0" cy="0"/>
        </a:xfrm>
      </p:grpSpPr>
      <p:sp>
        <p:nvSpPr>
          <p:cNvPr id="15" name="Google Shape;15;p3"/>
          <p:cNvSpPr txBox="1"/>
          <p:nvPr>
            <p:ph type="title"/>
          </p:nvPr>
        </p:nvSpPr>
        <p:spPr>
          <a:xfrm>
            <a:off x="2802750" y="802500"/>
            <a:ext cx="3538500" cy="3538500"/>
          </a:xfrm>
          <a:prstGeom prst="rect">
            <a:avLst/>
          </a:prstGeom>
          <a:solidFill>
            <a:srgbClr val="FFFFFF"/>
          </a:solidFill>
        </p:spPr>
        <p:txBody>
          <a:bodyPr anchorCtr="0" anchor="ctr" bIns="91425" lIns="91425" spcFirstLastPara="1" rIns="91425" wrap="square" tIns="91425">
            <a:norm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6" name="Google Shape;16;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 name="Shape 17"/>
        <p:cNvGrpSpPr/>
        <p:nvPr/>
      </p:nvGrpSpPr>
      <p:grpSpPr>
        <a:xfrm>
          <a:off x="0" y="0"/>
          <a:ext cx="0" cy="0"/>
          <a:chOff x="0" y="0"/>
          <a:chExt cx="0" cy="0"/>
        </a:xfrm>
      </p:grpSpPr>
      <p:sp>
        <p:nvSpPr>
          <p:cNvPr id="18" name="Google Shape;18;p4"/>
          <p:cNvSpPr txBox="1"/>
          <p:nvPr>
            <p:ph type="title"/>
          </p:nvPr>
        </p:nvSpPr>
        <p:spPr>
          <a:xfrm>
            <a:off x="311700" y="292850"/>
            <a:ext cx="8520600" cy="8010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19" name="Google Shape;19;p4"/>
          <p:cNvSpPr txBox="1"/>
          <p:nvPr>
            <p:ph idx="1" type="body"/>
          </p:nvPr>
        </p:nvSpPr>
        <p:spPr>
          <a:xfrm>
            <a:off x="311700" y="1228675"/>
            <a:ext cx="8520600" cy="33402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0" name="Google Shape;20;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1" name="Shape 21"/>
        <p:cNvGrpSpPr/>
        <p:nvPr/>
      </p:nvGrpSpPr>
      <p:grpSpPr>
        <a:xfrm>
          <a:off x="0" y="0"/>
          <a:ext cx="0" cy="0"/>
          <a:chOff x="0" y="0"/>
          <a:chExt cx="0" cy="0"/>
        </a:xfrm>
      </p:grpSpPr>
      <p:sp>
        <p:nvSpPr>
          <p:cNvPr id="22" name="Google Shape;22;p5"/>
          <p:cNvSpPr txBox="1"/>
          <p:nvPr>
            <p:ph type="title"/>
          </p:nvPr>
        </p:nvSpPr>
        <p:spPr>
          <a:xfrm>
            <a:off x="311700" y="292850"/>
            <a:ext cx="8520600" cy="8010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3" name="Google Shape;23;p5"/>
          <p:cNvSpPr txBox="1"/>
          <p:nvPr>
            <p:ph idx="1" type="body"/>
          </p:nvPr>
        </p:nvSpPr>
        <p:spPr>
          <a:xfrm>
            <a:off x="311700" y="1228675"/>
            <a:ext cx="3999900" cy="33402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2" type="body"/>
          </p:nvPr>
        </p:nvSpPr>
        <p:spPr>
          <a:xfrm>
            <a:off x="4832400" y="1228675"/>
            <a:ext cx="3999900" cy="33402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5" name="Google Shape;25;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6" name="Shape 26"/>
        <p:cNvGrpSpPr/>
        <p:nvPr/>
      </p:nvGrpSpPr>
      <p:grpSpPr>
        <a:xfrm>
          <a:off x="0" y="0"/>
          <a:ext cx="0" cy="0"/>
          <a:chOff x="0" y="0"/>
          <a:chExt cx="0" cy="0"/>
        </a:xfrm>
      </p:grpSpPr>
      <p:sp>
        <p:nvSpPr>
          <p:cNvPr id="27" name="Google Shape;27;p6"/>
          <p:cNvSpPr txBox="1"/>
          <p:nvPr>
            <p:ph type="title"/>
          </p:nvPr>
        </p:nvSpPr>
        <p:spPr>
          <a:xfrm>
            <a:off x="304800" y="309350"/>
            <a:ext cx="8537700" cy="748200"/>
          </a:xfrm>
          <a:prstGeom prst="rect">
            <a:avLst/>
          </a:prstGeom>
        </p:spPr>
        <p:txBody>
          <a:bodyPr anchorCtr="0" anchor="t" bIns="91425" lIns="91425" spcFirstLastPara="1" rIns="91425" wrap="square" tIns="91425">
            <a:norm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28" name="Google Shape;28;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9" name="Shape 29"/>
        <p:cNvGrpSpPr/>
        <p:nvPr/>
      </p:nvGrpSpPr>
      <p:grpSpPr>
        <a:xfrm>
          <a:off x="0" y="0"/>
          <a:ext cx="0" cy="0"/>
          <a:chOff x="0" y="0"/>
          <a:chExt cx="0" cy="0"/>
        </a:xfrm>
      </p:grpSpPr>
      <p:sp>
        <p:nvSpPr>
          <p:cNvPr id="30" name="Google Shape;30;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3000"/>
              <a:buNone/>
              <a:defRPr sz="3000">
                <a:highlight>
                  <a:schemeClr val="dk1"/>
                </a:highlight>
              </a:defRPr>
            </a:lvl1pPr>
            <a:lvl2pPr lvl="1">
              <a:spcBef>
                <a:spcPts val="0"/>
              </a:spcBef>
              <a:spcAft>
                <a:spcPts val="0"/>
              </a:spcAft>
              <a:buSzPts val="3000"/>
              <a:buNone/>
              <a:defRPr sz="3000">
                <a:highlight>
                  <a:schemeClr val="dk1"/>
                </a:highlight>
              </a:defRPr>
            </a:lvl2pPr>
            <a:lvl3pPr lvl="2">
              <a:spcBef>
                <a:spcPts val="0"/>
              </a:spcBef>
              <a:spcAft>
                <a:spcPts val="0"/>
              </a:spcAft>
              <a:buSzPts val="3000"/>
              <a:buNone/>
              <a:defRPr sz="3000">
                <a:highlight>
                  <a:schemeClr val="dk1"/>
                </a:highlight>
              </a:defRPr>
            </a:lvl3pPr>
            <a:lvl4pPr lvl="3">
              <a:spcBef>
                <a:spcPts val="0"/>
              </a:spcBef>
              <a:spcAft>
                <a:spcPts val="0"/>
              </a:spcAft>
              <a:buSzPts val="3000"/>
              <a:buNone/>
              <a:defRPr sz="3000">
                <a:highlight>
                  <a:schemeClr val="dk1"/>
                </a:highlight>
              </a:defRPr>
            </a:lvl4pPr>
            <a:lvl5pPr lvl="4">
              <a:spcBef>
                <a:spcPts val="0"/>
              </a:spcBef>
              <a:spcAft>
                <a:spcPts val="0"/>
              </a:spcAft>
              <a:buSzPts val="3000"/>
              <a:buNone/>
              <a:defRPr sz="3000">
                <a:highlight>
                  <a:schemeClr val="dk1"/>
                </a:highlight>
              </a:defRPr>
            </a:lvl5pPr>
            <a:lvl6pPr lvl="5">
              <a:spcBef>
                <a:spcPts val="0"/>
              </a:spcBef>
              <a:spcAft>
                <a:spcPts val="0"/>
              </a:spcAft>
              <a:buSzPts val="3000"/>
              <a:buNone/>
              <a:defRPr sz="3000">
                <a:highlight>
                  <a:schemeClr val="dk1"/>
                </a:highlight>
              </a:defRPr>
            </a:lvl6pPr>
            <a:lvl7pPr lvl="6">
              <a:spcBef>
                <a:spcPts val="0"/>
              </a:spcBef>
              <a:spcAft>
                <a:spcPts val="0"/>
              </a:spcAft>
              <a:buSzPts val="3000"/>
              <a:buNone/>
              <a:defRPr sz="3000">
                <a:highlight>
                  <a:schemeClr val="dk1"/>
                </a:highlight>
              </a:defRPr>
            </a:lvl7pPr>
            <a:lvl8pPr lvl="7">
              <a:spcBef>
                <a:spcPts val="0"/>
              </a:spcBef>
              <a:spcAft>
                <a:spcPts val="0"/>
              </a:spcAft>
              <a:buSzPts val="3000"/>
              <a:buNone/>
              <a:defRPr sz="3000">
                <a:highlight>
                  <a:schemeClr val="dk1"/>
                </a:highlight>
              </a:defRPr>
            </a:lvl8pPr>
            <a:lvl9pPr lvl="8">
              <a:spcBef>
                <a:spcPts val="0"/>
              </a:spcBef>
              <a:spcAft>
                <a:spcPts val="0"/>
              </a:spcAft>
              <a:buSzPts val="3000"/>
              <a:buNone/>
              <a:defRPr sz="3000">
                <a:highlight>
                  <a:schemeClr val="dk1"/>
                </a:highlight>
              </a:defRPr>
            </a:lvl9pPr>
          </a:lstStyle>
          <a:p/>
        </p:txBody>
      </p:sp>
      <p:sp>
        <p:nvSpPr>
          <p:cNvPr id="31" name="Google Shape;31;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2" name="Google Shape;32;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4"/>
        </a:solidFill>
      </p:bgPr>
    </p:bg>
    <p:spTree>
      <p:nvGrpSpPr>
        <p:cNvPr id="33" name="Shape 33"/>
        <p:cNvGrpSpPr/>
        <p:nvPr/>
      </p:nvGrpSpPr>
      <p:grpSpPr>
        <a:xfrm>
          <a:off x="0" y="0"/>
          <a:ext cx="0" cy="0"/>
          <a:chOff x="0" y="0"/>
          <a:chExt cx="0" cy="0"/>
        </a:xfrm>
      </p:grpSpPr>
      <p:sp>
        <p:nvSpPr>
          <p:cNvPr id="34" name="Google Shape;34;p8"/>
          <p:cNvSpPr txBox="1"/>
          <p:nvPr>
            <p:ph type="title"/>
          </p:nvPr>
        </p:nvSpPr>
        <p:spPr>
          <a:xfrm>
            <a:off x="490250" y="526350"/>
            <a:ext cx="56187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6000"/>
              <a:buNone/>
              <a:defRPr sz="6000">
                <a:solidFill>
                  <a:schemeClr val="lt1"/>
                </a:solidFill>
              </a:defRPr>
            </a:lvl1pPr>
            <a:lvl2pPr lvl="1">
              <a:spcBef>
                <a:spcPts val="0"/>
              </a:spcBef>
              <a:spcAft>
                <a:spcPts val="0"/>
              </a:spcAft>
              <a:buClr>
                <a:schemeClr val="lt1"/>
              </a:buClr>
              <a:buSzPts val="6000"/>
              <a:buNone/>
              <a:defRPr sz="6000">
                <a:solidFill>
                  <a:schemeClr val="lt1"/>
                </a:solidFill>
              </a:defRPr>
            </a:lvl2pPr>
            <a:lvl3pPr lvl="2">
              <a:spcBef>
                <a:spcPts val="0"/>
              </a:spcBef>
              <a:spcAft>
                <a:spcPts val="0"/>
              </a:spcAft>
              <a:buClr>
                <a:schemeClr val="lt1"/>
              </a:buClr>
              <a:buSzPts val="6000"/>
              <a:buNone/>
              <a:defRPr sz="6000">
                <a:solidFill>
                  <a:schemeClr val="lt1"/>
                </a:solidFill>
              </a:defRPr>
            </a:lvl3pPr>
            <a:lvl4pPr lvl="3">
              <a:spcBef>
                <a:spcPts val="0"/>
              </a:spcBef>
              <a:spcAft>
                <a:spcPts val="0"/>
              </a:spcAft>
              <a:buClr>
                <a:schemeClr val="lt1"/>
              </a:buClr>
              <a:buSzPts val="6000"/>
              <a:buNone/>
              <a:defRPr sz="6000">
                <a:solidFill>
                  <a:schemeClr val="lt1"/>
                </a:solidFill>
              </a:defRPr>
            </a:lvl4pPr>
            <a:lvl5pPr lvl="4">
              <a:spcBef>
                <a:spcPts val="0"/>
              </a:spcBef>
              <a:spcAft>
                <a:spcPts val="0"/>
              </a:spcAft>
              <a:buClr>
                <a:schemeClr val="lt1"/>
              </a:buClr>
              <a:buSzPts val="6000"/>
              <a:buNone/>
              <a:defRPr sz="6000">
                <a:solidFill>
                  <a:schemeClr val="lt1"/>
                </a:solidFill>
              </a:defRPr>
            </a:lvl5pPr>
            <a:lvl6pPr lvl="5">
              <a:spcBef>
                <a:spcPts val="0"/>
              </a:spcBef>
              <a:spcAft>
                <a:spcPts val="0"/>
              </a:spcAft>
              <a:buClr>
                <a:schemeClr val="lt1"/>
              </a:buClr>
              <a:buSzPts val="6000"/>
              <a:buNone/>
              <a:defRPr sz="6000">
                <a:solidFill>
                  <a:schemeClr val="lt1"/>
                </a:solidFill>
              </a:defRPr>
            </a:lvl6pPr>
            <a:lvl7pPr lvl="6">
              <a:spcBef>
                <a:spcPts val="0"/>
              </a:spcBef>
              <a:spcAft>
                <a:spcPts val="0"/>
              </a:spcAft>
              <a:buClr>
                <a:schemeClr val="lt1"/>
              </a:buClr>
              <a:buSzPts val="6000"/>
              <a:buNone/>
              <a:defRPr sz="6000">
                <a:solidFill>
                  <a:schemeClr val="lt1"/>
                </a:solidFill>
              </a:defRPr>
            </a:lvl7pPr>
            <a:lvl8pPr lvl="7">
              <a:spcBef>
                <a:spcPts val="0"/>
              </a:spcBef>
              <a:spcAft>
                <a:spcPts val="0"/>
              </a:spcAft>
              <a:buClr>
                <a:schemeClr val="lt1"/>
              </a:buClr>
              <a:buSzPts val="6000"/>
              <a:buNone/>
              <a:defRPr sz="6000">
                <a:solidFill>
                  <a:schemeClr val="lt1"/>
                </a:solidFill>
              </a:defRPr>
            </a:lvl8pPr>
            <a:lvl9pPr lvl="8">
              <a:spcBef>
                <a:spcPts val="0"/>
              </a:spcBef>
              <a:spcAft>
                <a:spcPts val="0"/>
              </a:spcAft>
              <a:buClr>
                <a:schemeClr val="lt1"/>
              </a:buClr>
              <a:buSzPts val="6000"/>
              <a:buNone/>
              <a:defRPr sz="6000">
                <a:solidFill>
                  <a:schemeClr val="lt1"/>
                </a:solidFill>
              </a:defRPr>
            </a:lvl9pPr>
          </a:lstStyle>
          <a:p/>
        </p:txBody>
      </p:sp>
      <p:sp>
        <p:nvSpPr>
          <p:cNvPr id="35" name="Google Shape;35;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6" name="Shape 36"/>
        <p:cNvGrpSpPr/>
        <p:nvPr/>
      </p:nvGrpSpPr>
      <p:grpSpPr>
        <a:xfrm>
          <a:off x="0" y="0"/>
          <a:ext cx="0" cy="0"/>
          <a:chOff x="0" y="0"/>
          <a:chExt cx="0" cy="0"/>
        </a:xfrm>
      </p:grpSpPr>
      <p:sp>
        <p:nvSpPr>
          <p:cNvPr id="37" name="Google Shape;37;p9"/>
          <p:cNvSpPr/>
          <p:nvPr/>
        </p:nvSpPr>
        <p:spPr>
          <a:xfrm>
            <a:off x="4572000" y="-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8" name="Google Shape;38;p9"/>
          <p:cNvCxnSpPr/>
          <p:nvPr/>
        </p:nvCxnSpPr>
        <p:spPr>
          <a:xfrm>
            <a:off x="5029675" y="4495500"/>
            <a:ext cx="468300" cy="0"/>
          </a:xfrm>
          <a:prstGeom prst="straightConnector1">
            <a:avLst/>
          </a:prstGeom>
          <a:noFill/>
          <a:ln cap="flat" cmpd="sng" w="28575">
            <a:solidFill>
              <a:schemeClr val="lt1"/>
            </a:solidFill>
            <a:prstDash val="solid"/>
            <a:round/>
            <a:headEnd len="sm" w="sm" type="none"/>
            <a:tailEnd len="sm" w="sm" type="none"/>
          </a:ln>
        </p:spPr>
      </p:cxnSp>
      <p:sp>
        <p:nvSpPr>
          <p:cNvPr id="39" name="Google Shape;39;p9"/>
          <p:cNvSpPr txBox="1"/>
          <p:nvPr>
            <p:ph type="title"/>
          </p:nvPr>
        </p:nvSpPr>
        <p:spPr>
          <a:xfrm>
            <a:off x="265500" y="1081400"/>
            <a:ext cx="4045200" cy="1710300"/>
          </a:xfrm>
          <a:prstGeom prst="rect">
            <a:avLst/>
          </a:prstGeom>
        </p:spPr>
        <p:txBody>
          <a:bodyPr anchorCtr="0" anchor="b" bIns="91425" lIns="91425" spcFirstLastPara="1" rIns="91425" wrap="square" tIns="91425">
            <a:normAutofit/>
          </a:bodyPr>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p:txBody>
      </p:sp>
      <p:sp>
        <p:nvSpPr>
          <p:cNvPr id="40" name="Google Shape;40;p9"/>
          <p:cNvSpPr txBox="1"/>
          <p:nvPr>
            <p:ph idx="1" type="subTitle"/>
          </p:nvPr>
        </p:nvSpPr>
        <p:spPr>
          <a:xfrm>
            <a:off x="265500" y="2845223"/>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18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41" name="Google Shape;41;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accent1"/>
              </a:buClr>
              <a:buSzPts val="1800"/>
              <a:buChar char="●"/>
              <a:defRPr>
                <a:solidFill>
                  <a:schemeClr val="accent1"/>
                </a:solidFill>
                <a:highlight>
                  <a:schemeClr val="lt1"/>
                </a:highlight>
              </a:defRPr>
            </a:lvl1pPr>
            <a:lvl2pPr indent="-317500" lvl="1" marL="914400">
              <a:spcBef>
                <a:spcPts val="0"/>
              </a:spcBef>
              <a:spcAft>
                <a:spcPts val="0"/>
              </a:spcAft>
              <a:buClr>
                <a:schemeClr val="accent1"/>
              </a:buClr>
              <a:buSzPts val="1400"/>
              <a:buChar char="○"/>
              <a:defRPr>
                <a:solidFill>
                  <a:schemeClr val="accent1"/>
                </a:solidFill>
                <a:highlight>
                  <a:schemeClr val="lt1"/>
                </a:highlight>
              </a:defRPr>
            </a:lvl2pPr>
            <a:lvl3pPr indent="-317500" lvl="2" marL="1371600">
              <a:spcBef>
                <a:spcPts val="0"/>
              </a:spcBef>
              <a:spcAft>
                <a:spcPts val="0"/>
              </a:spcAft>
              <a:buClr>
                <a:schemeClr val="accent1"/>
              </a:buClr>
              <a:buSzPts val="1400"/>
              <a:buChar char="■"/>
              <a:defRPr>
                <a:solidFill>
                  <a:schemeClr val="accent1"/>
                </a:solidFill>
                <a:highlight>
                  <a:schemeClr val="lt1"/>
                </a:highlight>
              </a:defRPr>
            </a:lvl3pPr>
            <a:lvl4pPr indent="-317500" lvl="3" marL="1828800">
              <a:spcBef>
                <a:spcPts val="0"/>
              </a:spcBef>
              <a:spcAft>
                <a:spcPts val="0"/>
              </a:spcAft>
              <a:buClr>
                <a:schemeClr val="accent1"/>
              </a:buClr>
              <a:buSzPts val="1400"/>
              <a:buChar char="●"/>
              <a:defRPr>
                <a:solidFill>
                  <a:schemeClr val="accent1"/>
                </a:solidFill>
                <a:highlight>
                  <a:schemeClr val="lt1"/>
                </a:highlight>
              </a:defRPr>
            </a:lvl4pPr>
            <a:lvl5pPr indent="-317500" lvl="4" marL="2286000">
              <a:spcBef>
                <a:spcPts val="0"/>
              </a:spcBef>
              <a:spcAft>
                <a:spcPts val="0"/>
              </a:spcAft>
              <a:buClr>
                <a:schemeClr val="accent1"/>
              </a:buClr>
              <a:buSzPts val="1400"/>
              <a:buChar char="○"/>
              <a:defRPr>
                <a:solidFill>
                  <a:schemeClr val="accent1"/>
                </a:solidFill>
                <a:highlight>
                  <a:schemeClr val="lt1"/>
                </a:highlight>
              </a:defRPr>
            </a:lvl5pPr>
            <a:lvl6pPr indent="-317500" lvl="5" marL="2743200">
              <a:spcBef>
                <a:spcPts val="0"/>
              </a:spcBef>
              <a:spcAft>
                <a:spcPts val="0"/>
              </a:spcAft>
              <a:buClr>
                <a:schemeClr val="accent1"/>
              </a:buClr>
              <a:buSzPts val="1400"/>
              <a:buChar char="■"/>
              <a:defRPr>
                <a:solidFill>
                  <a:schemeClr val="accent1"/>
                </a:solidFill>
                <a:highlight>
                  <a:schemeClr val="lt1"/>
                </a:highlight>
              </a:defRPr>
            </a:lvl6pPr>
            <a:lvl7pPr indent="-317500" lvl="6" marL="3200400">
              <a:spcBef>
                <a:spcPts val="0"/>
              </a:spcBef>
              <a:spcAft>
                <a:spcPts val="0"/>
              </a:spcAft>
              <a:buClr>
                <a:schemeClr val="accent1"/>
              </a:buClr>
              <a:buSzPts val="1400"/>
              <a:buChar char="●"/>
              <a:defRPr>
                <a:solidFill>
                  <a:schemeClr val="accent1"/>
                </a:solidFill>
                <a:highlight>
                  <a:schemeClr val="lt1"/>
                </a:highlight>
              </a:defRPr>
            </a:lvl7pPr>
            <a:lvl8pPr indent="-317500" lvl="7" marL="3657600">
              <a:spcBef>
                <a:spcPts val="0"/>
              </a:spcBef>
              <a:spcAft>
                <a:spcPts val="0"/>
              </a:spcAft>
              <a:buClr>
                <a:schemeClr val="accent1"/>
              </a:buClr>
              <a:buSzPts val="1400"/>
              <a:buChar char="○"/>
              <a:defRPr>
                <a:solidFill>
                  <a:schemeClr val="accent1"/>
                </a:solidFill>
                <a:highlight>
                  <a:schemeClr val="lt1"/>
                </a:highlight>
              </a:defRPr>
            </a:lvl8pPr>
            <a:lvl9pPr indent="-317500" lvl="8" marL="4114800">
              <a:spcBef>
                <a:spcPts val="0"/>
              </a:spcBef>
              <a:spcAft>
                <a:spcPts val="0"/>
              </a:spcAft>
              <a:buClr>
                <a:schemeClr val="accent1"/>
              </a:buClr>
              <a:buSzPts val="1400"/>
              <a:buChar char="■"/>
              <a:defRPr>
                <a:solidFill>
                  <a:schemeClr val="accent1"/>
                </a:solidFill>
                <a:highlight>
                  <a:schemeClr val="lt1"/>
                </a:highlight>
              </a:defRPr>
            </a:lvl9pPr>
          </a:lstStyle>
          <a:p/>
        </p:txBody>
      </p:sp>
      <p:sp>
        <p:nvSpPr>
          <p:cNvPr id="42" name="Google Shape;42;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3" name="Shape 43"/>
        <p:cNvGrpSpPr/>
        <p:nvPr/>
      </p:nvGrpSpPr>
      <p:grpSpPr>
        <a:xfrm>
          <a:off x="0" y="0"/>
          <a:ext cx="0" cy="0"/>
          <a:chOff x="0" y="0"/>
          <a:chExt cx="0" cy="0"/>
        </a:xfrm>
      </p:grpSpPr>
      <p:sp>
        <p:nvSpPr>
          <p:cNvPr id="44" name="Google Shape;44;p10"/>
          <p:cNvSpPr txBox="1"/>
          <p:nvPr>
            <p:ph idx="1" type="body"/>
          </p:nvPr>
        </p:nvSpPr>
        <p:spPr>
          <a:xfrm>
            <a:off x="319500" y="423057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Clr>
                <a:schemeClr val="accent1"/>
              </a:buClr>
              <a:buSzPts val="2400"/>
              <a:buFont typeface="Amatic SC"/>
              <a:buNone/>
              <a:defRPr b="1" sz="2400">
                <a:solidFill>
                  <a:schemeClr val="accent1"/>
                </a:solidFill>
                <a:latin typeface="Amatic SC"/>
                <a:ea typeface="Amatic SC"/>
                <a:cs typeface="Amatic SC"/>
                <a:sym typeface="Amatic SC"/>
              </a:defRPr>
            </a:lvl1pPr>
          </a:lstStyle>
          <a:p/>
        </p:txBody>
      </p:sp>
      <p:sp>
        <p:nvSpPr>
          <p:cNvPr id="45" name="Google Shape;45;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beach-day">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292850"/>
            <a:ext cx="8520600" cy="8010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1pPr>
            <a:lvl2pPr lvl="1">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2pPr>
            <a:lvl3pPr lvl="2">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3pPr>
            <a:lvl4pPr lvl="3">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4pPr>
            <a:lvl5pPr lvl="4">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5pPr>
            <a:lvl6pPr lvl="5">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6pPr>
            <a:lvl7pPr lvl="6">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7pPr>
            <a:lvl8pPr lvl="7">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8pPr>
            <a:lvl9pPr lvl="8">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9pPr>
          </a:lstStyle>
          <a:p/>
        </p:txBody>
      </p:sp>
      <p:sp>
        <p:nvSpPr>
          <p:cNvPr id="7" name="Google Shape;7;p1"/>
          <p:cNvSpPr txBox="1"/>
          <p:nvPr>
            <p:ph idx="1" type="body"/>
          </p:nvPr>
        </p:nvSpPr>
        <p:spPr>
          <a:xfrm>
            <a:off x="311700" y="1228675"/>
            <a:ext cx="8520600" cy="33402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Source Code Pro"/>
              <a:buChar char="●"/>
              <a:defRPr sz="1800">
                <a:solidFill>
                  <a:schemeClr val="dk2"/>
                </a:solidFill>
                <a:latin typeface="Source Code Pro"/>
                <a:ea typeface="Source Code Pro"/>
                <a:cs typeface="Source Code Pro"/>
                <a:sym typeface="Source Code Pro"/>
              </a:defRPr>
            </a:lvl1pPr>
            <a:lvl2pPr indent="-317500" lvl="1" marL="9144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2pPr>
            <a:lvl3pPr indent="-317500" lvl="2" marL="13716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3pPr>
            <a:lvl4pPr indent="-317500" lvl="3" marL="18288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4pPr>
            <a:lvl5pPr indent="-317500" lvl="4" marL="22860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5pPr>
            <a:lvl6pPr indent="-317500" lvl="5" marL="27432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6pPr>
            <a:lvl7pPr indent="-317500" lvl="6" marL="32004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7pPr>
            <a:lvl8pPr indent="-317500" lvl="7" marL="36576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8pPr>
            <a:lvl9pPr indent="-317500" lvl="8" marL="41148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1"/>
                </a:solidFill>
                <a:latin typeface="Source Code Pro"/>
                <a:ea typeface="Source Code Pro"/>
                <a:cs typeface="Source Code Pro"/>
                <a:sym typeface="Source Code Pro"/>
              </a:defRPr>
            </a:lvl1pPr>
            <a:lvl2pPr lvl="1" algn="r">
              <a:buNone/>
              <a:defRPr sz="1000">
                <a:solidFill>
                  <a:schemeClr val="accent1"/>
                </a:solidFill>
                <a:latin typeface="Source Code Pro"/>
                <a:ea typeface="Source Code Pro"/>
                <a:cs typeface="Source Code Pro"/>
                <a:sym typeface="Source Code Pro"/>
              </a:defRPr>
            </a:lvl2pPr>
            <a:lvl3pPr lvl="2" algn="r">
              <a:buNone/>
              <a:defRPr sz="1000">
                <a:solidFill>
                  <a:schemeClr val="accent1"/>
                </a:solidFill>
                <a:latin typeface="Source Code Pro"/>
                <a:ea typeface="Source Code Pro"/>
                <a:cs typeface="Source Code Pro"/>
                <a:sym typeface="Source Code Pro"/>
              </a:defRPr>
            </a:lvl3pPr>
            <a:lvl4pPr lvl="3" algn="r">
              <a:buNone/>
              <a:defRPr sz="1000">
                <a:solidFill>
                  <a:schemeClr val="accent1"/>
                </a:solidFill>
                <a:latin typeface="Source Code Pro"/>
                <a:ea typeface="Source Code Pro"/>
                <a:cs typeface="Source Code Pro"/>
                <a:sym typeface="Source Code Pro"/>
              </a:defRPr>
            </a:lvl4pPr>
            <a:lvl5pPr lvl="4" algn="r">
              <a:buNone/>
              <a:defRPr sz="1000">
                <a:solidFill>
                  <a:schemeClr val="accent1"/>
                </a:solidFill>
                <a:latin typeface="Source Code Pro"/>
                <a:ea typeface="Source Code Pro"/>
                <a:cs typeface="Source Code Pro"/>
                <a:sym typeface="Source Code Pro"/>
              </a:defRPr>
            </a:lvl5pPr>
            <a:lvl6pPr lvl="5" algn="r">
              <a:buNone/>
              <a:defRPr sz="1000">
                <a:solidFill>
                  <a:schemeClr val="accent1"/>
                </a:solidFill>
                <a:latin typeface="Source Code Pro"/>
                <a:ea typeface="Source Code Pro"/>
                <a:cs typeface="Source Code Pro"/>
                <a:sym typeface="Source Code Pro"/>
              </a:defRPr>
            </a:lvl6pPr>
            <a:lvl7pPr lvl="6" algn="r">
              <a:buNone/>
              <a:defRPr sz="1000">
                <a:solidFill>
                  <a:schemeClr val="accent1"/>
                </a:solidFill>
                <a:latin typeface="Source Code Pro"/>
                <a:ea typeface="Source Code Pro"/>
                <a:cs typeface="Source Code Pro"/>
                <a:sym typeface="Source Code Pro"/>
              </a:defRPr>
            </a:lvl7pPr>
            <a:lvl8pPr lvl="7" algn="r">
              <a:buNone/>
              <a:defRPr sz="1000">
                <a:solidFill>
                  <a:schemeClr val="accent1"/>
                </a:solidFill>
                <a:latin typeface="Source Code Pro"/>
                <a:ea typeface="Source Code Pro"/>
                <a:cs typeface="Source Code Pro"/>
                <a:sym typeface="Source Code Pro"/>
              </a:defRPr>
            </a:lvl8pPr>
            <a:lvl9pPr lvl="8" algn="r">
              <a:buNone/>
              <a:defRPr sz="1000">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4.png"/><Relationship Id="rId4" Type="http://schemas.openxmlformats.org/officeDocument/2006/relationships/image" Target="../media/image11.png"/><Relationship Id="rId5" Type="http://schemas.openxmlformats.org/officeDocument/2006/relationships/image" Target="../media/image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13.png"/><Relationship Id="rId4" Type="http://schemas.openxmlformats.org/officeDocument/2006/relationships/image" Target="../media/image5.png"/><Relationship Id="rId5" Type="http://schemas.openxmlformats.org/officeDocument/2006/relationships/image" Target="../media/image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2.jpg"/><Relationship Id="rId4" Type="http://schemas.openxmlformats.org/officeDocument/2006/relationships/image" Target="../media/image14.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7.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A64D79"/>
        </a:solidFill>
      </p:bgPr>
    </p:bg>
    <p:spTree>
      <p:nvGrpSpPr>
        <p:cNvPr id="55" name="Shape 55"/>
        <p:cNvGrpSpPr/>
        <p:nvPr/>
      </p:nvGrpSpPr>
      <p:grpSpPr>
        <a:xfrm>
          <a:off x="0" y="0"/>
          <a:ext cx="0" cy="0"/>
          <a:chOff x="0" y="0"/>
          <a:chExt cx="0" cy="0"/>
        </a:xfrm>
      </p:grpSpPr>
      <p:sp>
        <p:nvSpPr>
          <p:cNvPr id="56" name="Google Shape;56;p13"/>
          <p:cNvSpPr txBox="1"/>
          <p:nvPr>
            <p:ph type="ctrTitle"/>
          </p:nvPr>
        </p:nvSpPr>
        <p:spPr>
          <a:xfrm>
            <a:off x="311700" y="392150"/>
            <a:ext cx="8520600" cy="26904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GB"/>
              <a:t>“SPORTIFY”</a:t>
            </a:r>
            <a:endParaRPr sz="5000"/>
          </a:p>
          <a:p>
            <a:pPr indent="0" lvl="0" marL="0" rtl="0" algn="ctr">
              <a:spcBef>
                <a:spcPts val="0"/>
              </a:spcBef>
              <a:spcAft>
                <a:spcPts val="0"/>
              </a:spcAft>
              <a:buNone/>
            </a:pPr>
            <a:r>
              <a:rPr b="0" lang="en-GB" sz="5000"/>
              <a:t>Cloud Computing Project</a:t>
            </a:r>
            <a:endParaRPr b="0" sz="5000"/>
          </a:p>
        </p:txBody>
      </p:sp>
      <p:sp>
        <p:nvSpPr>
          <p:cNvPr id="57" name="Google Shape;57;p13"/>
          <p:cNvSpPr txBox="1"/>
          <p:nvPr>
            <p:ph idx="1" type="subTitle"/>
          </p:nvPr>
        </p:nvSpPr>
        <p:spPr>
          <a:xfrm>
            <a:off x="311700" y="3890400"/>
            <a:ext cx="8520600" cy="7062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GB">
                <a:solidFill>
                  <a:schemeClr val="lt1"/>
                </a:solidFill>
              </a:rPr>
              <a:t>외국인팀 - Jason, Michael, Robby, Simon</a:t>
            </a:r>
            <a:endParaRPr>
              <a:solidFill>
                <a:schemeClr val="lt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22"/>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GB"/>
              <a:t>Milestone and strategy</a:t>
            </a:r>
            <a:endParaRPr>
              <a:solidFill>
                <a:schemeClr val="accent5"/>
              </a:solidFill>
            </a:endParaRPr>
          </a:p>
        </p:txBody>
      </p:sp>
      <p:pic>
        <p:nvPicPr>
          <p:cNvPr id="124" name="Google Shape;124;p22"/>
          <p:cNvPicPr preferRelativeResize="0"/>
          <p:nvPr/>
        </p:nvPicPr>
        <p:blipFill rotWithShape="1">
          <a:blip r:embed="rId3">
            <a:alphaModFix/>
          </a:blip>
          <a:srcRect b="17709" l="7985" r="10528" t="26249"/>
          <a:stretch/>
        </p:blipFill>
        <p:spPr>
          <a:xfrm>
            <a:off x="435750" y="1093850"/>
            <a:ext cx="8272502" cy="35558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23"/>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Project Details - Overall Architecture</a:t>
            </a:r>
            <a:endParaRPr/>
          </a:p>
          <a:p>
            <a:pPr indent="0" lvl="0" marL="0" rtl="0" algn="l">
              <a:spcBef>
                <a:spcPts val="0"/>
              </a:spcBef>
              <a:spcAft>
                <a:spcPts val="0"/>
              </a:spcAft>
              <a:buNone/>
            </a:pPr>
            <a:r>
              <a:t/>
            </a:r>
            <a:endParaRPr/>
          </a:p>
        </p:txBody>
      </p:sp>
      <p:sp>
        <p:nvSpPr>
          <p:cNvPr id="130" name="Google Shape;130;p23"/>
          <p:cNvSpPr txBox="1"/>
          <p:nvPr>
            <p:ph idx="1" type="body"/>
          </p:nvPr>
        </p:nvSpPr>
        <p:spPr>
          <a:xfrm>
            <a:off x="311700" y="1228675"/>
            <a:ext cx="2735400" cy="33402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rPr lang="en-GB"/>
              <a:t>1. USER INTERFACE</a:t>
            </a:r>
            <a:endParaRPr/>
          </a:p>
        </p:txBody>
      </p:sp>
      <p:sp>
        <p:nvSpPr>
          <p:cNvPr id="131" name="Google Shape;131;p23"/>
          <p:cNvSpPr txBox="1"/>
          <p:nvPr>
            <p:ph idx="1" type="body"/>
          </p:nvPr>
        </p:nvSpPr>
        <p:spPr>
          <a:xfrm>
            <a:off x="6259800" y="1228675"/>
            <a:ext cx="2572500" cy="33402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rPr lang="en-GB"/>
              <a:t>3. BACK-END</a:t>
            </a:r>
            <a:endParaRPr/>
          </a:p>
        </p:txBody>
      </p:sp>
      <p:sp>
        <p:nvSpPr>
          <p:cNvPr id="132" name="Google Shape;132;p23"/>
          <p:cNvSpPr txBox="1"/>
          <p:nvPr>
            <p:ph idx="1" type="body"/>
          </p:nvPr>
        </p:nvSpPr>
        <p:spPr>
          <a:xfrm>
            <a:off x="3367200" y="1228675"/>
            <a:ext cx="2572500" cy="33402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rPr lang="en-GB"/>
              <a:t>2. FRONT-END</a:t>
            </a:r>
            <a:endParaRPr/>
          </a:p>
        </p:txBody>
      </p:sp>
      <p:pic>
        <p:nvPicPr>
          <p:cNvPr id="133" name="Google Shape;133;p23"/>
          <p:cNvPicPr preferRelativeResize="0"/>
          <p:nvPr/>
        </p:nvPicPr>
        <p:blipFill>
          <a:blip r:embed="rId3">
            <a:alphaModFix/>
          </a:blip>
          <a:stretch>
            <a:fillRect/>
          </a:stretch>
        </p:blipFill>
        <p:spPr>
          <a:xfrm>
            <a:off x="550897" y="1989977"/>
            <a:ext cx="2257024" cy="1817575"/>
          </a:xfrm>
          <a:prstGeom prst="rect">
            <a:avLst/>
          </a:prstGeom>
          <a:noFill/>
          <a:ln>
            <a:noFill/>
          </a:ln>
        </p:spPr>
      </p:pic>
      <p:pic>
        <p:nvPicPr>
          <p:cNvPr id="134" name="Google Shape;134;p23"/>
          <p:cNvPicPr preferRelativeResize="0"/>
          <p:nvPr/>
        </p:nvPicPr>
        <p:blipFill rotWithShape="1">
          <a:blip r:embed="rId4">
            <a:alphaModFix/>
          </a:blip>
          <a:srcRect b="9735" l="7192" r="10421" t="9735"/>
          <a:stretch/>
        </p:blipFill>
        <p:spPr>
          <a:xfrm>
            <a:off x="3563563" y="1833388"/>
            <a:ext cx="2179776" cy="2130749"/>
          </a:xfrm>
          <a:prstGeom prst="rect">
            <a:avLst/>
          </a:prstGeom>
          <a:noFill/>
          <a:ln>
            <a:noFill/>
          </a:ln>
        </p:spPr>
      </p:pic>
      <p:pic>
        <p:nvPicPr>
          <p:cNvPr id="135" name="Google Shape;135;p23"/>
          <p:cNvPicPr preferRelativeResize="0"/>
          <p:nvPr/>
        </p:nvPicPr>
        <p:blipFill rotWithShape="1">
          <a:blip r:embed="rId5">
            <a:alphaModFix/>
          </a:blip>
          <a:srcRect b="4480" l="6174" r="4203" t="6090"/>
          <a:stretch/>
        </p:blipFill>
        <p:spPr>
          <a:xfrm>
            <a:off x="6498976" y="1762387"/>
            <a:ext cx="2277551" cy="227274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4"/>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Project Details - Overall Architecture</a:t>
            </a:r>
            <a:endParaRPr/>
          </a:p>
          <a:p>
            <a:pPr indent="0" lvl="0" marL="0" rtl="0" algn="l">
              <a:spcBef>
                <a:spcPts val="0"/>
              </a:spcBef>
              <a:spcAft>
                <a:spcPts val="0"/>
              </a:spcAft>
              <a:buNone/>
            </a:pPr>
            <a:r>
              <a:t/>
            </a:r>
            <a:endParaRPr/>
          </a:p>
        </p:txBody>
      </p:sp>
      <p:sp>
        <p:nvSpPr>
          <p:cNvPr id="141" name="Google Shape;141;p24"/>
          <p:cNvSpPr txBox="1"/>
          <p:nvPr>
            <p:ph idx="1" type="body"/>
          </p:nvPr>
        </p:nvSpPr>
        <p:spPr>
          <a:xfrm>
            <a:off x="311700" y="1228675"/>
            <a:ext cx="2735400" cy="33402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rPr lang="en-GB"/>
              <a:t>4</a:t>
            </a:r>
            <a:r>
              <a:rPr lang="en-GB"/>
              <a:t>. DATABASE</a:t>
            </a:r>
            <a:endParaRPr/>
          </a:p>
        </p:txBody>
      </p:sp>
      <p:sp>
        <p:nvSpPr>
          <p:cNvPr id="142" name="Google Shape;142;p24"/>
          <p:cNvSpPr txBox="1"/>
          <p:nvPr>
            <p:ph idx="1" type="body"/>
          </p:nvPr>
        </p:nvSpPr>
        <p:spPr>
          <a:xfrm>
            <a:off x="6259800" y="1228675"/>
            <a:ext cx="2572500" cy="33402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rPr lang="en-GB"/>
              <a:t>6</a:t>
            </a:r>
            <a:r>
              <a:rPr lang="en-GB"/>
              <a:t>. CLOUD DEPLOYMENT</a:t>
            </a:r>
            <a:endParaRPr/>
          </a:p>
        </p:txBody>
      </p:sp>
      <p:sp>
        <p:nvSpPr>
          <p:cNvPr id="143" name="Google Shape;143;p24"/>
          <p:cNvSpPr txBox="1"/>
          <p:nvPr>
            <p:ph idx="1" type="body"/>
          </p:nvPr>
        </p:nvSpPr>
        <p:spPr>
          <a:xfrm>
            <a:off x="3367200" y="1228675"/>
            <a:ext cx="2572500" cy="33402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rPr lang="en-GB"/>
              <a:t>5</a:t>
            </a:r>
            <a:r>
              <a:rPr lang="en-GB"/>
              <a:t>. API</a:t>
            </a:r>
            <a:endParaRPr/>
          </a:p>
        </p:txBody>
      </p:sp>
      <p:pic>
        <p:nvPicPr>
          <p:cNvPr id="144" name="Google Shape;144;p24"/>
          <p:cNvPicPr preferRelativeResize="0"/>
          <p:nvPr/>
        </p:nvPicPr>
        <p:blipFill>
          <a:blip r:embed="rId3">
            <a:alphaModFix/>
          </a:blip>
          <a:stretch>
            <a:fillRect/>
          </a:stretch>
        </p:blipFill>
        <p:spPr>
          <a:xfrm>
            <a:off x="343400" y="1896775"/>
            <a:ext cx="2672000" cy="2004000"/>
          </a:xfrm>
          <a:prstGeom prst="rect">
            <a:avLst/>
          </a:prstGeom>
          <a:noFill/>
          <a:ln>
            <a:noFill/>
          </a:ln>
        </p:spPr>
      </p:pic>
      <p:pic>
        <p:nvPicPr>
          <p:cNvPr id="145" name="Google Shape;145;p24"/>
          <p:cNvPicPr preferRelativeResize="0"/>
          <p:nvPr/>
        </p:nvPicPr>
        <p:blipFill>
          <a:blip r:embed="rId4">
            <a:alphaModFix/>
          </a:blip>
          <a:stretch>
            <a:fillRect/>
          </a:stretch>
        </p:blipFill>
        <p:spPr>
          <a:xfrm>
            <a:off x="3304213" y="1734000"/>
            <a:ext cx="2698476" cy="2329526"/>
          </a:xfrm>
          <a:prstGeom prst="rect">
            <a:avLst/>
          </a:prstGeom>
          <a:noFill/>
          <a:ln>
            <a:noFill/>
          </a:ln>
        </p:spPr>
      </p:pic>
      <p:pic>
        <p:nvPicPr>
          <p:cNvPr id="146" name="Google Shape;146;p24"/>
          <p:cNvPicPr preferRelativeResize="0"/>
          <p:nvPr/>
        </p:nvPicPr>
        <p:blipFill rotWithShape="1">
          <a:blip r:embed="rId5">
            <a:alphaModFix/>
          </a:blip>
          <a:srcRect b="0" l="17387" r="16474" t="0"/>
          <a:stretch/>
        </p:blipFill>
        <p:spPr>
          <a:xfrm>
            <a:off x="6358938" y="1858213"/>
            <a:ext cx="2374224" cy="208112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5"/>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Project Details - Roles of Cloud Computing</a:t>
            </a:r>
            <a:endParaRPr/>
          </a:p>
        </p:txBody>
      </p:sp>
      <p:sp>
        <p:nvSpPr>
          <p:cNvPr id="152" name="Google Shape;152;p25"/>
          <p:cNvSpPr txBox="1"/>
          <p:nvPr>
            <p:ph idx="1" type="body"/>
          </p:nvPr>
        </p:nvSpPr>
        <p:spPr>
          <a:xfrm>
            <a:off x="311700" y="1228675"/>
            <a:ext cx="8520600" cy="3340200"/>
          </a:xfrm>
          <a:prstGeom prst="rect">
            <a:avLst/>
          </a:prstGeom>
        </p:spPr>
        <p:txBody>
          <a:bodyPr anchorCtr="0" anchor="ctr" bIns="91425" lIns="91425" spcFirstLastPara="1" rIns="91425" wrap="square" tIns="91425">
            <a:normAutofit/>
          </a:bodyPr>
          <a:lstStyle/>
          <a:p>
            <a:pPr indent="-342900" lvl="0" marL="457200" rtl="0" algn="l">
              <a:spcBef>
                <a:spcPts val="0"/>
              </a:spcBef>
              <a:spcAft>
                <a:spcPts val="0"/>
              </a:spcAft>
              <a:buSzPts val="1800"/>
              <a:buAutoNum type="arabicPeriod"/>
            </a:pPr>
            <a:r>
              <a:rPr lang="en-GB"/>
              <a:t>Server Hosting</a:t>
            </a:r>
            <a:endParaRPr/>
          </a:p>
          <a:p>
            <a:pPr indent="-342900" lvl="0" marL="457200" rtl="0" algn="l">
              <a:spcBef>
                <a:spcPts val="0"/>
              </a:spcBef>
              <a:spcAft>
                <a:spcPts val="0"/>
              </a:spcAft>
              <a:buSzPts val="1800"/>
              <a:buAutoNum type="arabicPeriod"/>
            </a:pPr>
            <a:r>
              <a:rPr lang="en-GB"/>
              <a:t>Database Storage</a:t>
            </a:r>
            <a:endParaRPr/>
          </a:p>
          <a:p>
            <a:pPr indent="-342900" lvl="0" marL="457200" rtl="0" algn="l">
              <a:spcBef>
                <a:spcPts val="0"/>
              </a:spcBef>
              <a:spcAft>
                <a:spcPts val="0"/>
              </a:spcAft>
              <a:buSzPts val="1800"/>
              <a:buAutoNum type="arabicPeriod"/>
            </a:pPr>
            <a:r>
              <a:rPr lang="en-GB"/>
              <a:t>User Authentication &amp; Authorization</a:t>
            </a:r>
            <a:endParaRPr/>
          </a:p>
          <a:p>
            <a:pPr indent="-342900" lvl="0" marL="457200" rtl="0" algn="l">
              <a:spcBef>
                <a:spcPts val="0"/>
              </a:spcBef>
              <a:spcAft>
                <a:spcPts val="0"/>
              </a:spcAft>
              <a:buSzPts val="1800"/>
              <a:buAutoNum type="arabicPeriod"/>
            </a:pPr>
            <a:r>
              <a:rPr lang="en-GB"/>
              <a:t>Data Analytics</a:t>
            </a:r>
            <a:endParaRPr/>
          </a:p>
          <a:p>
            <a:pPr indent="-342900" lvl="0" marL="457200" rtl="0" algn="l">
              <a:spcBef>
                <a:spcPts val="0"/>
              </a:spcBef>
              <a:spcAft>
                <a:spcPts val="0"/>
              </a:spcAft>
              <a:buSzPts val="1800"/>
              <a:buAutoNum type="arabicPeriod"/>
            </a:pPr>
            <a:r>
              <a:rPr lang="en-GB"/>
              <a:t>Integration with Third-party Services</a:t>
            </a:r>
            <a:endParaRPr/>
          </a:p>
          <a:p>
            <a:pPr indent="-342900" lvl="0" marL="457200" rtl="0" algn="l">
              <a:spcBef>
                <a:spcPts val="0"/>
              </a:spcBef>
              <a:spcAft>
                <a:spcPts val="0"/>
              </a:spcAft>
              <a:buSzPts val="1800"/>
              <a:buAutoNum type="arabicPeriod"/>
            </a:pPr>
            <a:r>
              <a:rPr lang="en-GB"/>
              <a:t>Scalability</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26"/>
          <p:cNvSpPr txBox="1"/>
          <p:nvPr>
            <p:ph type="title"/>
          </p:nvPr>
        </p:nvSpPr>
        <p:spPr>
          <a:xfrm>
            <a:off x="3436950" y="132175"/>
            <a:ext cx="2270100" cy="6642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GB"/>
              <a:t>Database Model</a:t>
            </a:r>
            <a:endParaRPr/>
          </a:p>
        </p:txBody>
      </p:sp>
      <p:pic>
        <p:nvPicPr>
          <p:cNvPr id="158" name="Google Shape;158;p26"/>
          <p:cNvPicPr preferRelativeResize="0"/>
          <p:nvPr/>
        </p:nvPicPr>
        <p:blipFill rotWithShape="1">
          <a:blip r:embed="rId3">
            <a:alphaModFix/>
          </a:blip>
          <a:srcRect b="0" l="1143" r="1143" t="0"/>
          <a:stretch/>
        </p:blipFill>
        <p:spPr>
          <a:xfrm>
            <a:off x="1126363" y="796375"/>
            <a:ext cx="6891282" cy="40423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7"/>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Project Details - Expected Challenges</a:t>
            </a:r>
            <a:endParaRPr/>
          </a:p>
          <a:p>
            <a:pPr indent="0" lvl="0" marL="0" rtl="0" algn="l">
              <a:spcBef>
                <a:spcPts val="0"/>
              </a:spcBef>
              <a:spcAft>
                <a:spcPts val="0"/>
              </a:spcAft>
              <a:buNone/>
            </a:pPr>
            <a:r>
              <a:t/>
            </a:r>
            <a:endParaRPr/>
          </a:p>
        </p:txBody>
      </p:sp>
      <p:sp>
        <p:nvSpPr>
          <p:cNvPr id="164" name="Google Shape;164;p27"/>
          <p:cNvSpPr txBox="1"/>
          <p:nvPr>
            <p:ph idx="1" type="body"/>
          </p:nvPr>
        </p:nvSpPr>
        <p:spPr>
          <a:xfrm>
            <a:off x="311700" y="1228675"/>
            <a:ext cx="8520600" cy="3340200"/>
          </a:xfrm>
          <a:prstGeom prst="rect">
            <a:avLst/>
          </a:prstGeom>
        </p:spPr>
        <p:txBody>
          <a:bodyPr anchorCtr="0" anchor="t" bIns="91425" lIns="91425" spcFirstLastPara="1" rIns="91425" wrap="square" tIns="91425">
            <a:normAutofit fontScale="70000" lnSpcReduction="20000"/>
          </a:bodyPr>
          <a:lstStyle/>
          <a:p>
            <a:pPr indent="-308610" lvl="0" marL="457200" rtl="0" algn="l">
              <a:spcBef>
                <a:spcPts val="0"/>
              </a:spcBef>
              <a:spcAft>
                <a:spcPts val="0"/>
              </a:spcAft>
              <a:buSzPct val="100000"/>
              <a:buAutoNum type="arabicPeriod"/>
            </a:pPr>
            <a:r>
              <a:rPr lang="en-GB"/>
              <a:t>Make a simple website.</a:t>
            </a:r>
            <a:endParaRPr/>
          </a:p>
          <a:p>
            <a:pPr indent="-308610" lvl="0" marL="457200" rtl="0" algn="l">
              <a:spcBef>
                <a:spcPts val="0"/>
              </a:spcBef>
              <a:spcAft>
                <a:spcPts val="0"/>
              </a:spcAft>
              <a:buSzPct val="100000"/>
              <a:buAutoNum type="arabicPeriod"/>
            </a:pPr>
            <a:r>
              <a:rPr lang="en-GB"/>
              <a:t>Integrate front-end – back-end, back-end – database, and the whole program to the google cloud.</a:t>
            </a:r>
            <a:endParaRPr/>
          </a:p>
          <a:p>
            <a:pPr indent="-308610" lvl="0" marL="457200" rtl="0" algn="l">
              <a:spcBef>
                <a:spcPts val="0"/>
              </a:spcBef>
              <a:spcAft>
                <a:spcPts val="0"/>
              </a:spcAft>
              <a:buSzPct val="100000"/>
              <a:buAutoNum type="arabicPeriod"/>
            </a:pPr>
            <a:r>
              <a:rPr lang="en-GB"/>
              <a:t>Deploy back-end program using containerization platform (Docker or Google Kubernetes Engine).</a:t>
            </a:r>
            <a:endParaRPr/>
          </a:p>
          <a:p>
            <a:pPr indent="-308610" lvl="0" marL="457200" rtl="0" algn="l">
              <a:spcBef>
                <a:spcPts val="0"/>
              </a:spcBef>
              <a:spcAft>
                <a:spcPts val="0"/>
              </a:spcAft>
              <a:buSzPct val="100000"/>
              <a:buAutoNum type="arabicPeriod"/>
            </a:pPr>
            <a:r>
              <a:rPr lang="en-GB"/>
              <a:t>Configure front-end program to communicate with back-end program on google cloud.</a:t>
            </a:r>
            <a:endParaRPr/>
          </a:p>
          <a:p>
            <a:pPr indent="-308610" lvl="0" marL="457200" rtl="0" algn="l">
              <a:spcBef>
                <a:spcPts val="0"/>
              </a:spcBef>
              <a:spcAft>
                <a:spcPts val="0"/>
              </a:spcAft>
              <a:buSzPct val="100000"/>
              <a:buAutoNum type="arabicPeriod"/>
            </a:pPr>
            <a:r>
              <a:rPr lang="en-GB"/>
              <a:t>Adding more features to the program, such as:</a:t>
            </a:r>
            <a:br>
              <a:rPr lang="en-GB"/>
            </a:br>
            <a:r>
              <a:rPr lang="en-GB"/>
              <a:t>- available for other different sports.</a:t>
            </a:r>
            <a:br>
              <a:rPr lang="en-GB"/>
            </a:br>
            <a:r>
              <a:rPr lang="en-GB"/>
              <a:t>- can give statistics for each user post-game.</a:t>
            </a:r>
            <a:br>
              <a:rPr lang="en-GB"/>
            </a:br>
            <a:r>
              <a:rPr lang="en-GB"/>
              <a:t>- improve the website, such as style and motion.</a:t>
            </a:r>
            <a:br>
              <a:rPr lang="en-GB"/>
            </a:br>
            <a:r>
              <a:rPr lang="en-GB"/>
              <a:t>- find</a:t>
            </a:r>
            <a:r>
              <a:rPr lang="en-GB"/>
              <a:t> a more accurate location to play, centered midway between each player's home location.</a:t>
            </a:r>
            <a:br>
              <a:rPr lang="en-GB"/>
            </a:br>
            <a:r>
              <a:rPr lang="en-GB"/>
              <a:t>- adding booking systems at the location specified after match queue compromised.</a:t>
            </a:r>
            <a:endParaRPr/>
          </a:p>
          <a:p>
            <a:pPr indent="-308610" lvl="0" marL="457200" rtl="0" algn="l">
              <a:spcBef>
                <a:spcPts val="0"/>
              </a:spcBef>
              <a:spcAft>
                <a:spcPts val="0"/>
              </a:spcAft>
              <a:buSzPct val="100000"/>
              <a:buAutoNum type="arabicPeriod"/>
            </a:pPr>
            <a:r>
              <a:rPr lang="en-GB"/>
              <a:t>Data management.</a:t>
            </a:r>
            <a:endParaRPr/>
          </a:p>
          <a:p>
            <a:pPr indent="-308610" lvl="0" marL="457200" rtl="0" algn="l">
              <a:spcBef>
                <a:spcPts val="0"/>
              </a:spcBef>
              <a:spcAft>
                <a:spcPts val="0"/>
              </a:spcAft>
              <a:buSzPct val="100000"/>
              <a:buAutoNum type="arabicPeriod"/>
            </a:pPr>
            <a:r>
              <a:rPr lang="en-GB"/>
              <a:t>API integration.</a:t>
            </a:r>
            <a:endParaRPr/>
          </a:p>
          <a:p>
            <a:pPr indent="-308610" lvl="0" marL="457200" rtl="0" algn="l">
              <a:spcBef>
                <a:spcPts val="0"/>
              </a:spcBef>
              <a:spcAft>
                <a:spcPts val="0"/>
              </a:spcAft>
              <a:buSzPct val="100000"/>
              <a:buAutoNum type="arabicPeriod"/>
            </a:pPr>
            <a:r>
              <a:rPr lang="en-GB"/>
              <a:t>Actually finishing the project before the deadline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A64D79"/>
        </a:solidFill>
      </p:bgPr>
    </p:bg>
    <p:spTree>
      <p:nvGrpSpPr>
        <p:cNvPr id="168" name="Shape 168"/>
        <p:cNvGrpSpPr/>
        <p:nvPr/>
      </p:nvGrpSpPr>
      <p:grpSpPr>
        <a:xfrm>
          <a:off x="0" y="0"/>
          <a:ext cx="0" cy="0"/>
          <a:chOff x="0" y="0"/>
          <a:chExt cx="0" cy="0"/>
        </a:xfrm>
      </p:grpSpPr>
      <p:sp>
        <p:nvSpPr>
          <p:cNvPr id="169" name="Google Shape;169;p28"/>
          <p:cNvSpPr txBox="1"/>
          <p:nvPr>
            <p:ph type="title"/>
          </p:nvPr>
        </p:nvSpPr>
        <p:spPr>
          <a:xfrm>
            <a:off x="2802750" y="802500"/>
            <a:ext cx="3538500" cy="35385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GB"/>
              <a:t>THANK YOU</a:t>
            </a:r>
            <a:endParaRPr/>
          </a:p>
          <a:p>
            <a:pPr indent="0" lvl="0" marL="0" rtl="0" algn="ctr">
              <a:spcBef>
                <a:spcPts val="0"/>
              </a:spcBef>
              <a:spcAft>
                <a:spcPts val="0"/>
              </a:spcAft>
              <a:buNone/>
            </a:pPr>
            <a:r>
              <a:rPr lang="en-GB"/>
              <a:t>&amp;</a:t>
            </a:r>
            <a:endParaRPr/>
          </a:p>
          <a:p>
            <a:pPr indent="0" lvl="0" marL="0" rtl="0" algn="ctr">
              <a:spcBef>
                <a:spcPts val="0"/>
              </a:spcBef>
              <a:spcAft>
                <a:spcPts val="0"/>
              </a:spcAft>
              <a:buNone/>
            </a:pPr>
            <a:r>
              <a:rPr lang="en-GB"/>
              <a:t>ANY QUESTIONS?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sp>
        <p:nvSpPr>
          <p:cNvPr id="62" name="Google Shape;62;p14"/>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Table of Contents</a:t>
            </a:r>
            <a:endParaRPr/>
          </a:p>
        </p:txBody>
      </p:sp>
      <p:sp>
        <p:nvSpPr>
          <p:cNvPr id="63" name="Google Shape;63;p14"/>
          <p:cNvSpPr txBox="1"/>
          <p:nvPr>
            <p:ph idx="1" type="body"/>
          </p:nvPr>
        </p:nvSpPr>
        <p:spPr>
          <a:xfrm>
            <a:off x="311700" y="1228675"/>
            <a:ext cx="8520600" cy="33402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AutoNum type="arabicPeriod"/>
            </a:pPr>
            <a:r>
              <a:rPr lang="en-GB"/>
              <a:t>Introduction</a:t>
            </a:r>
            <a:endParaRPr/>
          </a:p>
          <a:p>
            <a:pPr indent="-342900" lvl="0" marL="457200" rtl="0" algn="l">
              <a:spcBef>
                <a:spcPts val="0"/>
              </a:spcBef>
              <a:spcAft>
                <a:spcPts val="0"/>
              </a:spcAft>
              <a:buSzPts val="1800"/>
              <a:buAutoNum type="arabicPeriod"/>
            </a:pPr>
            <a:r>
              <a:rPr lang="en-GB"/>
              <a:t>Roles &amp; Responsibilities</a:t>
            </a:r>
            <a:endParaRPr/>
          </a:p>
          <a:p>
            <a:pPr indent="-342900" lvl="0" marL="457200" rtl="0" algn="l">
              <a:spcBef>
                <a:spcPts val="0"/>
              </a:spcBef>
              <a:spcAft>
                <a:spcPts val="0"/>
              </a:spcAft>
              <a:buSzPts val="1800"/>
              <a:buAutoNum type="arabicPeriod"/>
            </a:pPr>
            <a:r>
              <a:rPr lang="en-GB"/>
              <a:t>Milestone</a:t>
            </a:r>
            <a:endParaRPr/>
          </a:p>
          <a:p>
            <a:pPr indent="-342900" lvl="0" marL="457200" rtl="0" algn="l">
              <a:spcBef>
                <a:spcPts val="0"/>
              </a:spcBef>
              <a:spcAft>
                <a:spcPts val="0"/>
              </a:spcAft>
              <a:buSzPts val="1800"/>
              <a:buAutoNum type="arabicPeriod"/>
            </a:pPr>
            <a:r>
              <a:rPr lang="en-GB"/>
              <a:t>Project Details</a:t>
            </a:r>
            <a:endParaRPr/>
          </a:p>
          <a:p>
            <a:pPr indent="-317500" lvl="1" marL="914400" rtl="0" algn="l">
              <a:spcBef>
                <a:spcPts val="0"/>
              </a:spcBef>
              <a:spcAft>
                <a:spcPts val="0"/>
              </a:spcAft>
              <a:buSzPts val="1400"/>
              <a:buAutoNum type="arabicPeriod"/>
            </a:pPr>
            <a:r>
              <a:rPr lang="en-GB"/>
              <a:t>Overall Architecture</a:t>
            </a:r>
            <a:endParaRPr/>
          </a:p>
          <a:p>
            <a:pPr indent="-317500" lvl="1" marL="914400" rtl="0" algn="l">
              <a:spcBef>
                <a:spcPts val="0"/>
              </a:spcBef>
              <a:spcAft>
                <a:spcPts val="0"/>
              </a:spcAft>
              <a:buSzPts val="1400"/>
              <a:buAutoNum type="arabicPeriod"/>
            </a:pPr>
            <a:r>
              <a:rPr lang="en-GB"/>
              <a:t>Roles of Cloud Computing</a:t>
            </a:r>
            <a:endParaRPr/>
          </a:p>
          <a:p>
            <a:pPr indent="-317500" lvl="1" marL="914400" rtl="0" algn="l">
              <a:spcBef>
                <a:spcPts val="0"/>
              </a:spcBef>
              <a:spcAft>
                <a:spcPts val="0"/>
              </a:spcAft>
              <a:buSzPts val="1400"/>
              <a:buAutoNum type="arabicPeriod"/>
            </a:pPr>
            <a:r>
              <a:rPr lang="en-GB"/>
              <a:t>Database Model</a:t>
            </a:r>
            <a:endParaRPr/>
          </a:p>
          <a:p>
            <a:pPr indent="-317500" lvl="1" marL="914400" rtl="0" algn="l">
              <a:spcBef>
                <a:spcPts val="0"/>
              </a:spcBef>
              <a:spcAft>
                <a:spcPts val="0"/>
              </a:spcAft>
              <a:buSzPts val="1400"/>
              <a:buAutoNum type="arabicPeriod"/>
            </a:pPr>
            <a:r>
              <a:rPr lang="en-GB"/>
              <a:t>Expected challenges</a:t>
            </a:r>
            <a:endParaRPr/>
          </a:p>
          <a:p>
            <a:pPr indent="-342900" lvl="0" marL="457200" rtl="0" algn="l">
              <a:spcBef>
                <a:spcPts val="0"/>
              </a:spcBef>
              <a:spcAft>
                <a:spcPts val="0"/>
              </a:spcAft>
              <a:buSzPts val="1800"/>
              <a:buAutoNum type="arabicPeriod"/>
            </a:pPr>
            <a:r>
              <a:rPr lang="en-GB"/>
              <a:t>Q &amp; A Session</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sp>
        <p:nvSpPr>
          <p:cNvPr id="68" name="Google Shape;68;p15"/>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Roles and Responsibility</a:t>
            </a:r>
            <a:endParaRPr/>
          </a:p>
        </p:txBody>
      </p:sp>
      <p:sp>
        <p:nvSpPr>
          <p:cNvPr id="69" name="Google Shape;69;p15"/>
          <p:cNvSpPr/>
          <p:nvPr/>
        </p:nvSpPr>
        <p:spPr>
          <a:xfrm>
            <a:off x="3452100" y="1399213"/>
            <a:ext cx="2382600" cy="8010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2000">
                <a:latin typeface="Amatic SC"/>
                <a:ea typeface="Amatic SC"/>
                <a:cs typeface="Amatic SC"/>
                <a:sym typeface="Amatic SC"/>
              </a:rPr>
              <a:t>Michael</a:t>
            </a:r>
            <a:endParaRPr b="1" sz="2000">
              <a:latin typeface="Amatic SC"/>
              <a:ea typeface="Amatic SC"/>
              <a:cs typeface="Amatic SC"/>
              <a:sym typeface="Amatic SC"/>
            </a:endParaRPr>
          </a:p>
          <a:p>
            <a:pPr indent="0" lvl="0" marL="0" rtl="0" algn="ctr">
              <a:spcBef>
                <a:spcPts val="0"/>
              </a:spcBef>
              <a:spcAft>
                <a:spcPts val="0"/>
              </a:spcAft>
              <a:buNone/>
            </a:pPr>
            <a:r>
              <a:rPr lang="en-GB" sz="2000">
                <a:latin typeface="Amatic SC"/>
                <a:ea typeface="Amatic SC"/>
                <a:cs typeface="Amatic SC"/>
                <a:sym typeface="Amatic SC"/>
              </a:rPr>
              <a:t>Team Leader &amp; Front-end</a:t>
            </a:r>
            <a:endParaRPr sz="2000">
              <a:latin typeface="Amatic SC"/>
              <a:ea typeface="Amatic SC"/>
              <a:cs typeface="Amatic SC"/>
              <a:sym typeface="Amatic SC"/>
            </a:endParaRPr>
          </a:p>
        </p:txBody>
      </p:sp>
      <p:sp>
        <p:nvSpPr>
          <p:cNvPr id="70" name="Google Shape;70;p15"/>
          <p:cNvSpPr/>
          <p:nvPr/>
        </p:nvSpPr>
        <p:spPr>
          <a:xfrm>
            <a:off x="3452100" y="3782000"/>
            <a:ext cx="2382600" cy="8010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2000">
                <a:latin typeface="Amatic SC"/>
                <a:ea typeface="Amatic SC"/>
                <a:cs typeface="Amatic SC"/>
                <a:sym typeface="Amatic SC"/>
              </a:rPr>
              <a:t>Alex</a:t>
            </a:r>
            <a:endParaRPr b="1" sz="2000">
              <a:latin typeface="Amatic SC"/>
              <a:ea typeface="Amatic SC"/>
              <a:cs typeface="Amatic SC"/>
              <a:sym typeface="Amatic SC"/>
            </a:endParaRPr>
          </a:p>
          <a:p>
            <a:pPr indent="0" lvl="0" marL="0" rtl="0" algn="ctr">
              <a:spcBef>
                <a:spcPts val="0"/>
              </a:spcBef>
              <a:spcAft>
                <a:spcPts val="0"/>
              </a:spcAft>
              <a:buNone/>
            </a:pPr>
            <a:r>
              <a:rPr lang="en-GB" sz="2000">
                <a:latin typeface="Amatic SC"/>
                <a:ea typeface="Amatic SC"/>
                <a:cs typeface="Amatic SC"/>
                <a:sym typeface="Amatic SC"/>
              </a:rPr>
              <a:t>Database</a:t>
            </a:r>
            <a:endParaRPr sz="2000">
              <a:latin typeface="Amatic SC"/>
              <a:ea typeface="Amatic SC"/>
              <a:cs typeface="Amatic SC"/>
              <a:sym typeface="Amatic SC"/>
            </a:endParaRPr>
          </a:p>
        </p:txBody>
      </p:sp>
      <p:sp>
        <p:nvSpPr>
          <p:cNvPr id="71" name="Google Shape;71;p15"/>
          <p:cNvSpPr/>
          <p:nvPr/>
        </p:nvSpPr>
        <p:spPr>
          <a:xfrm>
            <a:off x="6063300" y="2823050"/>
            <a:ext cx="2382600" cy="8010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2000">
                <a:latin typeface="Amatic SC"/>
                <a:ea typeface="Amatic SC"/>
                <a:cs typeface="Amatic SC"/>
                <a:sym typeface="Amatic SC"/>
              </a:rPr>
              <a:t>Robby</a:t>
            </a:r>
            <a:endParaRPr b="1" sz="2000">
              <a:latin typeface="Amatic SC"/>
              <a:ea typeface="Amatic SC"/>
              <a:cs typeface="Amatic SC"/>
              <a:sym typeface="Amatic SC"/>
            </a:endParaRPr>
          </a:p>
          <a:p>
            <a:pPr indent="0" lvl="0" marL="0" rtl="0" algn="ctr">
              <a:spcBef>
                <a:spcPts val="0"/>
              </a:spcBef>
              <a:spcAft>
                <a:spcPts val="0"/>
              </a:spcAft>
              <a:buNone/>
            </a:pPr>
            <a:r>
              <a:rPr lang="en-GB" sz="2000">
                <a:latin typeface="Amatic SC"/>
                <a:ea typeface="Amatic SC"/>
                <a:cs typeface="Amatic SC"/>
                <a:sym typeface="Amatic SC"/>
              </a:rPr>
              <a:t>Back-end</a:t>
            </a:r>
            <a:endParaRPr sz="2000">
              <a:latin typeface="Amatic SC"/>
              <a:ea typeface="Amatic SC"/>
              <a:cs typeface="Amatic SC"/>
              <a:sym typeface="Amatic SC"/>
            </a:endParaRPr>
          </a:p>
        </p:txBody>
      </p:sp>
      <p:sp>
        <p:nvSpPr>
          <p:cNvPr id="72" name="Google Shape;72;p15"/>
          <p:cNvSpPr/>
          <p:nvPr/>
        </p:nvSpPr>
        <p:spPr>
          <a:xfrm>
            <a:off x="840900" y="2823050"/>
            <a:ext cx="2382600" cy="8010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2000">
                <a:latin typeface="Amatic SC"/>
                <a:ea typeface="Amatic SC"/>
                <a:cs typeface="Amatic SC"/>
                <a:sym typeface="Amatic SC"/>
              </a:rPr>
              <a:t>Jason</a:t>
            </a:r>
            <a:endParaRPr b="1" sz="2000">
              <a:latin typeface="Amatic SC"/>
              <a:ea typeface="Amatic SC"/>
              <a:cs typeface="Amatic SC"/>
              <a:sym typeface="Amatic SC"/>
            </a:endParaRPr>
          </a:p>
          <a:p>
            <a:pPr indent="0" lvl="0" marL="0" rtl="0" algn="ctr">
              <a:spcBef>
                <a:spcPts val="0"/>
              </a:spcBef>
              <a:spcAft>
                <a:spcPts val="0"/>
              </a:spcAft>
              <a:buNone/>
            </a:pPr>
            <a:r>
              <a:rPr lang="en-GB" sz="2000">
                <a:latin typeface="Amatic SC"/>
                <a:ea typeface="Amatic SC"/>
                <a:cs typeface="Amatic SC"/>
                <a:sym typeface="Amatic SC"/>
              </a:rPr>
              <a:t>Front-end</a:t>
            </a:r>
            <a:endParaRPr sz="2000">
              <a:latin typeface="Amatic SC"/>
              <a:ea typeface="Amatic SC"/>
              <a:cs typeface="Amatic SC"/>
              <a:sym typeface="Amatic SC"/>
            </a:endParaRPr>
          </a:p>
        </p:txBody>
      </p:sp>
      <p:cxnSp>
        <p:nvCxnSpPr>
          <p:cNvPr id="73" name="Google Shape;73;p15"/>
          <p:cNvCxnSpPr>
            <a:stCxn id="69" idx="2"/>
            <a:endCxn id="72" idx="0"/>
          </p:cNvCxnSpPr>
          <p:nvPr/>
        </p:nvCxnSpPr>
        <p:spPr>
          <a:xfrm flipH="1">
            <a:off x="2032200" y="2200213"/>
            <a:ext cx="2611200" cy="622800"/>
          </a:xfrm>
          <a:prstGeom prst="straightConnector1">
            <a:avLst/>
          </a:prstGeom>
          <a:noFill/>
          <a:ln cap="flat" cmpd="sng" w="9525">
            <a:solidFill>
              <a:schemeClr val="dk2"/>
            </a:solidFill>
            <a:prstDash val="solid"/>
            <a:round/>
            <a:headEnd len="med" w="med" type="none"/>
            <a:tailEnd len="med" w="med" type="none"/>
          </a:ln>
        </p:spPr>
      </p:cxnSp>
      <p:cxnSp>
        <p:nvCxnSpPr>
          <p:cNvPr id="74" name="Google Shape;74;p15"/>
          <p:cNvCxnSpPr>
            <a:stCxn id="69" idx="2"/>
            <a:endCxn id="70" idx="0"/>
          </p:cNvCxnSpPr>
          <p:nvPr/>
        </p:nvCxnSpPr>
        <p:spPr>
          <a:xfrm>
            <a:off x="4643400" y="2200213"/>
            <a:ext cx="0" cy="1581900"/>
          </a:xfrm>
          <a:prstGeom prst="straightConnector1">
            <a:avLst/>
          </a:prstGeom>
          <a:noFill/>
          <a:ln cap="flat" cmpd="sng" w="9525">
            <a:solidFill>
              <a:schemeClr val="dk2"/>
            </a:solidFill>
            <a:prstDash val="solid"/>
            <a:round/>
            <a:headEnd len="med" w="med" type="none"/>
            <a:tailEnd len="med" w="med" type="none"/>
          </a:ln>
        </p:spPr>
      </p:cxnSp>
      <p:cxnSp>
        <p:nvCxnSpPr>
          <p:cNvPr id="75" name="Google Shape;75;p15"/>
          <p:cNvCxnSpPr>
            <a:stCxn id="69" idx="2"/>
            <a:endCxn id="71" idx="0"/>
          </p:cNvCxnSpPr>
          <p:nvPr/>
        </p:nvCxnSpPr>
        <p:spPr>
          <a:xfrm>
            <a:off x="4643400" y="2200213"/>
            <a:ext cx="2611200" cy="6228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16"/>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Introduction</a:t>
            </a:r>
            <a:endParaRPr/>
          </a:p>
        </p:txBody>
      </p:sp>
      <p:sp>
        <p:nvSpPr>
          <p:cNvPr id="81" name="Google Shape;81;p16"/>
          <p:cNvSpPr txBox="1"/>
          <p:nvPr>
            <p:ph idx="1" type="body"/>
          </p:nvPr>
        </p:nvSpPr>
        <p:spPr>
          <a:xfrm>
            <a:off x="311700" y="1228675"/>
            <a:ext cx="8520600" cy="3340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What am I? I am a sports matching site</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GB"/>
              <a:t>In short, I connect people to </a:t>
            </a:r>
            <a:endParaRPr/>
          </a:p>
          <a:p>
            <a:pPr indent="0" lvl="0" marL="0" rtl="0" algn="l">
              <a:spcBef>
                <a:spcPts val="1200"/>
              </a:spcBef>
              <a:spcAft>
                <a:spcPts val="0"/>
              </a:spcAft>
              <a:buNone/>
            </a:pPr>
            <a:r>
              <a:rPr lang="en-GB"/>
              <a:t>play sports together!</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GB"/>
              <a:t>So, if you need more people to play </a:t>
            </a:r>
            <a:endParaRPr/>
          </a:p>
          <a:p>
            <a:pPr indent="0" lvl="0" marL="0" rtl="0" algn="l">
              <a:spcBef>
                <a:spcPts val="1200"/>
              </a:spcBef>
              <a:spcAft>
                <a:spcPts val="1200"/>
              </a:spcAft>
              <a:buNone/>
            </a:pPr>
            <a:r>
              <a:rPr lang="en-GB"/>
              <a:t>with, I got you ;)</a:t>
            </a:r>
            <a:endParaRPr/>
          </a:p>
        </p:txBody>
      </p:sp>
      <p:pic>
        <p:nvPicPr>
          <p:cNvPr id="82" name="Google Shape;82;p16"/>
          <p:cNvPicPr preferRelativeResize="0"/>
          <p:nvPr/>
        </p:nvPicPr>
        <p:blipFill rotWithShape="1">
          <a:blip r:embed="rId3">
            <a:alphaModFix/>
          </a:blip>
          <a:srcRect b="0" l="0" r="4434" t="0"/>
          <a:stretch/>
        </p:blipFill>
        <p:spPr>
          <a:xfrm>
            <a:off x="5792225" y="1805400"/>
            <a:ext cx="3146100" cy="2763475"/>
          </a:xfrm>
          <a:prstGeom prst="rect">
            <a:avLst/>
          </a:prstGeom>
          <a:noFill/>
          <a:ln>
            <a:noFill/>
          </a:ln>
        </p:spPr>
      </p:pic>
      <p:sp>
        <p:nvSpPr>
          <p:cNvPr id="83" name="Google Shape;83;p16"/>
          <p:cNvSpPr txBox="1"/>
          <p:nvPr/>
        </p:nvSpPr>
        <p:spPr>
          <a:xfrm rot="-741">
            <a:off x="6140203" y="477865"/>
            <a:ext cx="2785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600">
                <a:latin typeface="Amatic SC"/>
                <a:ea typeface="Amatic SC"/>
                <a:cs typeface="Amatic SC"/>
                <a:sym typeface="Amatic SC"/>
              </a:rPr>
              <a:t>This is how I look, pretty cool right?</a:t>
            </a:r>
            <a:endParaRPr sz="1600">
              <a:latin typeface="Amatic SC"/>
              <a:ea typeface="Amatic SC"/>
              <a:cs typeface="Amatic SC"/>
              <a:sym typeface="Amatic SC"/>
            </a:endParaRPr>
          </a:p>
        </p:txBody>
      </p:sp>
      <p:cxnSp>
        <p:nvCxnSpPr>
          <p:cNvPr id="84" name="Google Shape;84;p16"/>
          <p:cNvCxnSpPr>
            <a:endCxn id="82" idx="0"/>
          </p:cNvCxnSpPr>
          <p:nvPr/>
        </p:nvCxnSpPr>
        <p:spPr>
          <a:xfrm>
            <a:off x="7193075" y="833100"/>
            <a:ext cx="172200" cy="9723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A64D79"/>
        </a:solidFill>
      </p:bgPr>
    </p:bg>
    <p:spTree>
      <p:nvGrpSpPr>
        <p:cNvPr id="88" name="Shape 88"/>
        <p:cNvGrpSpPr/>
        <p:nvPr/>
      </p:nvGrpSpPr>
      <p:grpSpPr>
        <a:xfrm>
          <a:off x="0" y="0"/>
          <a:ext cx="0" cy="0"/>
          <a:chOff x="0" y="0"/>
          <a:chExt cx="0" cy="0"/>
        </a:xfrm>
      </p:grpSpPr>
      <p:sp>
        <p:nvSpPr>
          <p:cNvPr id="89" name="Google Shape;89;p17"/>
          <p:cNvSpPr txBox="1"/>
          <p:nvPr>
            <p:ph type="title"/>
          </p:nvPr>
        </p:nvSpPr>
        <p:spPr>
          <a:xfrm>
            <a:off x="2802750" y="802500"/>
            <a:ext cx="3538500" cy="35385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GB"/>
              <a:t>Motivation</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18"/>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Convenient</a:t>
            </a:r>
            <a:endParaRPr/>
          </a:p>
        </p:txBody>
      </p:sp>
      <p:sp>
        <p:nvSpPr>
          <p:cNvPr id="95" name="Google Shape;95;p18"/>
          <p:cNvSpPr txBox="1"/>
          <p:nvPr>
            <p:ph idx="1" type="body"/>
          </p:nvPr>
        </p:nvSpPr>
        <p:spPr>
          <a:xfrm>
            <a:off x="311700" y="1228675"/>
            <a:ext cx="8520600" cy="33402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lang="en-GB" sz="1700">
                <a:solidFill>
                  <a:srgbClr val="000000"/>
                </a:solidFill>
                <a:latin typeface="Arial"/>
                <a:ea typeface="Arial"/>
                <a:cs typeface="Arial"/>
                <a:sym typeface="Arial"/>
              </a:rPr>
              <a:t>We can make it easier for people to find others who are interested in playing a particular sport at a specific date and time.</a:t>
            </a:r>
            <a:endParaRPr sz="17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t/>
            </a:r>
            <a:endParaRPr sz="17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en-GB" sz="1700">
                <a:solidFill>
                  <a:srgbClr val="000000"/>
                </a:solidFill>
                <a:latin typeface="Arial"/>
                <a:ea typeface="Arial"/>
                <a:cs typeface="Arial"/>
                <a:sym typeface="Arial"/>
              </a:rPr>
              <a:t>Only within the touch of your fingers, say goodbye to playing alone.</a:t>
            </a:r>
            <a:endParaRPr sz="1700">
              <a:solidFill>
                <a:srgbClr val="000000"/>
              </a:solidFill>
              <a:latin typeface="Arial"/>
              <a:ea typeface="Arial"/>
              <a:cs typeface="Arial"/>
              <a:sym typeface="Arial"/>
            </a:endParaRPr>
          </a:p>
        </p:txBody>
      </p:sp>
      <p:pic>
        <p:nvPicPr>
          <p:cNvPr descr="5 Reasons Why Your Kid Doesn't Like Sports" id="96" name="Google Shape;96;p18"/>
          <p:cNvPicPr preferRelativeResize="0"/>
          <p:nvPr/>
        </p:nvPicPr>
        <p:blipFill>
          <a:blip r:embed="rId3">
            <a:alphaModFix/>
          </a:blip>
          <a:stretch>
            <a:fillRect/>
          </a:stretch>
        </p:blipFill>
        <p:spPr>
          <a:xfrm>
            <a:off x="5875375" y="2457750"/>
            <a:ext cx="2956926" cy="2111125"/>
          </a:xfrm>
          <a:prstGeom prst="rect">
            <a:avLst/>
          </a:prstGeom>
          <a:noFill/>
          <a:ln>
            <a:noFill/>
          </a:ln>
        </p:spPr>
      </p:pic>
      <p:pic>
        <p:nvPicPr>
          <p:cNvPr descr="Advantages Of Smartphone In Our Daily Life | OPPO Malaysia" id="97" name="Google Shape;97;p18"/>
          <p:cNvPicPr preferRelativeResize="0"/>
          <p:nvPr/>
        </p:nvPicPr>
        <p:blipFill>
          <a:blip r:embed="rId4">
            <a:alphaModFix/>
          </a:blip>
          <a:stretch>
            <a:fillRect/>
          </a:stretch>
        </p:blipFill>
        <p:spPr>
          <a:xfrm>
            <a:off x="311700" y="2457750"/>
            <a:ext cx="2813049" cy="21111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19"/>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Accessibility</a:t>
            </a:r>
            <a:endParaRPr/>
          </a:p>
        </p:txBody>
      </p:sp>
      <p:sp>
        <p:nvSpPr>
          <p:cNvPr id="103" name="Google Shape;103;p19"/>
          <p:cNvSpPr txBox="1"/>
          <p:nvPr>
            <p:ph idx="1" type="body"/>
          </p:nvPr>
        </p:nvSpPr>
        <p:spPr>
          <a:xfrm>
            <a:off x="311700" y="1228675"/>
            <a:ext cx="3588900" cy="3340200"/>
          </a:xfrm>
          <a:prstGeom prst="rect">
            <a:avLst/>
          </a:prstGeom>
        </p:spPr>
        <p:txBody>
          <a:bodyPr anchorCtr="0" anchor="ctr" bIns="91425" lIns="91425" spcFirstLastPara="1" rIns="91425" wrap="square" tIns="91425">
            <a:normAutofit/>
          </a:bodyPr>
          <a:lstStyle/>
          <a:p>
            <a:pPr indent="0" lvl="0" marL="0" rtl="0" algn="r">
              <a:lnSpc>
                <a:spcPct val="100000"/>
              </a:lnSpc>
              <a:spcBef>
                <a:spcPts val="0"/>
              </a:spcBef>
              <a:spcAft>
                <a:spcPts val="0"/>
              </a:spcAft>
              <a:buNone/>
            </a:pPr>
            <a:r>
              <a:rPr lang="en-GB" sz="1400">
                <a:solidFill>
                  <a:srgbClr val="000000"/>
                </a:solidFill>
                <a:latin typeface="Arial"/>
                <a:ea typeface="Arial"/>
                <a:cs typeface="Arial"/>
                <a:sym typeface="Arial"/>
              </a:rPr>
              <a:t>To make sports more accessible to a wider range of people. By matching players with others who have similar interests and skill levels, the site can help people feel more comfortable and confident participating in sports.</a:t>
            </a:r>
            <a:endParaRPr sz="1400">
              <a:solidFill>
                <a:srgbClr val="000000"/>
              </a:solidFill>
              <a:latin typeface="Arial"/>
              <a:ea typeface="Arial"/>
              <a:cs typeface="Arial"/>
              <a:sym typeface="Arial"/>
            </a:endParaRPr>
          </a:p>
          <a:p>
            <a:pPr indent="0" lvl="0" marL="0" rtl="0" algn="r">
              <a:lnSpc>
                <a:spcPct val="100000"/>
              </a:lnSpc>
              <a:spcBef>
                <a:spcPts val="0"/>
              </a:spcBef>
              <a:spcAft>
                <a:spcPts val="0"/>
              </a:spcAft>
              <a:buNone/>
            </a:pPr>
            <a:r>
              <a:t/>
            </a:r>
            <a:endParaRPr sz="1400">
              <a:solidFill>
                <a:srgbClr val="000000"/>
              </a:solidFill>
              <a:latin typeface="Arial"/>
              <a:ea typeface="Arial"/>
              <a:cs typeface="Arial"/>
              <a:sym typeface="Arial"/>
            </a:endParaRPr>
          </a:p>
          <a:p>
            <a:pPr indent="0" lvl="0" marL="0" rtl="0" algn="r">
              <a:lnSpc>
                <a:spcPct val="100000"/>
              </a:lnSpc>
              <a:spcBef>
                <a:spcPts val="0"/>
              </a:spcBef>
              <a:spcAft>
                <a:spcPts val="0"/>
              </a:spcAft>
              <a:buNone/>
            </a:pPr>
            <a:r>
              <a:rPr lang="en-GB" sz="1400">
                <a:solidFill>
                  <a:srgbClr val="000000"/>
                </a:solidFill>
                <a:latin typeface="Arial"/>
                <a:ea typeface="Arial"/>
                <a:cs typeface="Arial"/>
                <a:sym typeface="Arial"/>
              </a:rPr>
              <a:t>Young or old, good or bad, they are all welcomed.</a:t>
            </a:r>
            <a:endParaRPr sz="1400">
              <a:solidFill>
                <a:srgbClr val="000000"/>
              </a:solidFill>
              <a:latin typeface="Arial"/>
              <a:ea typeface="Arial"/>
              <a:cs typeface="Arial"/>
              <a:sym typeface="Arial"/>
            </a:endParaRPr>
          </a:p>
        </p:txBody>
      </p:sp>
      <p:pic>
        <p:nvPicPr>
          <p:cNvPr descr="Could walking football be a game changer for older people? - ABC News" id="104" name="Google Shape;104;p19"/>
          <p:cNvPicPr preferRelativeResize="0"/>
          <p:nvPr/>
        </p:nvPicPr>
        <p:blipFill>
          <a:blip r:embed="rId3">
            <a:alphaModFix/>
          </a:blip>
          <a:stretch>
            <a:fillRect/>
          </a:stretch>
        </p:blipFill>
        <p:spPr>
          <a:xfrm>
            <a:off x="4086501" y="1562625"/>
            <a:ext cx="4745799" cy="26723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20"/>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Community Building</a:t>
            </a:r>
            <a:endParaRPr/>
          </a:p>
        </p:txBody>
      </p:sp>
      <p:sp>
        <p:nvSpPr>
          <p:cNvPr id="110" name="Google Shape;110;p20"/>
          <p:cNvSpPr txBox="1"/>
          <p:nvPr>
            <p:ph idx="1" type="body"/>
          </p:nvPr>
        </p:nvSpPr>
        <p:spPr>
          <a:xfrm>
            <a:off x="311700" y="1228675"/>
            <a:ext cx="4003200" cy="3340200"/>
          </a:xfrm>
          <a:prstGeom prst="rect">
            <a:avLst/>
          </a:prstGeom>
        </p:spPr>
        <p:txBody>
          <a:bodyPr anchorCtr="0" anchor="ctr" bIns="91425" lIns="91425" spcFirstLastPara="1" rIns="91425" wrap="square" tIns="91425">
            <a:normAutofit/>
          </a:bodyPr>
          <a:lstStyle/>
          <a:p>
            <a:pPr indent="0" lvl="0" marL="0" rtl="0" algn="r">
              <a:lnSpc>
                <a:spcPct val="100000"/>
              </a:lnSpc>
              <a:spcBef>
                <a:spcPts val="0"/>
              </a:spcBef>
              <a:spcAft>
                <a:spcPts val="0"/>
              </a:spcAft>
              <a:buNone/>
            </a:pPr>
            <a:r>
              <a:rPr lang="en-GB" sz="1400">
                <a:solidFill>
                  <a:srgbClr val="000000"/>
                </a:solidFill>
                <a:latin typeface="Arial"/>
                <a:ea typeface="Arial"/>
                <a:cs typeface="Arial"/>
                <a:sym typeface="Arial"/>
              </a:rPr>
              <a:t>By facilitating connections between players, the site can help foster friendships, encourage teamwork, and create a shared sense of passion for the sport.</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t/>
            </a:r>
            <a:endParaRPr sz="1400">
              <a:solidFill>
                <a:srgbClr val="000000"/>
              </a:solidFill>
              <a:latin typeface="Arial"/>
              <a:ea typeface="Arial"/>
              <a:cs typeface="Arial"/>
              <a:sym typeface="Arial"/>
            </a:endParaRPr>
          </a:p>
        </p:txBody>
      </p:sp>
      <p:pic>
        <p:nvPicPr>
          <p:cNvPr id="111" name="Google Shape;111;p20"/>
          <p:cNvPicPr preferRelativeResize="0"/>
          <p:nvPr/>
        </p:nvPicPr>
        <p:blipFill>
          <a:blip r:embed="rId3">
            <a:alphaModFix/>
          </a:blip>
          <a:stretch>
            <a:fillRect/>
          </a:stretch>
        </p:blipFill>
        <p:spPr>
          <a:xfrm>
            <a:off x="4598849" y="1575825"/>
            <a:ext cx="4233451" cy="26459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21"/>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Health and Wellness</a:t>
            </a:r>
            <a:endParaRPr/>
          </a:p>
        </p:txBody>
      </p:sp>
      <p:sp>
        <p:nvSpPr>
          <p:cNvPr id="117" name="Google Shape;117;p21"/>
          <p:cNvSpPr txBox="1"/>
          <p:nvPr>
            <p:ph idx="1" type="body"/>
          </p:nvPr>
        </p:nvSpPr>
        <p:spPr>
          <a:xfrm>
            <a:off x="5113000" y="1228675"/>
            <a:ext cx="3719100" cy="3340200"/>
          </a:xfrm>
          <a:prstGeom prst="rect">
            <a:avLst/>
          </a:prstGeom>
        </p:spPr>
        <p:txBody>
          <a:bodyPr anchorCtr="0" anchor="ctr" bIns="91425" lIns="91425" spcFirstLastPara="1" rIns="91425" wrap="square" tIns="91425">
            <a:normAutofit/>
          </a:bodyPr>
          <a:lstStyle/>
          <a:p>
            <a:pPr indent="0" lvl="0" marL="0" rtl="0" algn="l">
              <a:lnSpc>
                <a:spcPct val="100000"/>
              </a:lnSpc>
              <a:spcBef>
                <a:spcPts val="0"/>
              </a:spcBef>
              <a:spcAft>
                <a:spcPts val="0"/>
              </a:spcAft>
              <a:buNone/>
            </a:pPr>
            <a:r>
              <a:rPr lang="en-GB" sz="1400">
                <a:solidFill>
                  <a:srgbClr val="000000"/>
                </a:solidFill>
                <a:latin typeface="Arial"/>
                <a:ea typeface="Arial"/>
                <a:cs typeface="Arial"/>
                <a:sym typeface="Arial"/>
              </a:rPr>
              <a:t>By making it easier for people to find others to play sports with, the app can encourage people to be more active and lead a healthier lifestyle.</a:t>
            </a:r>
            <a:endParaRPr/>
          </a:p>
        </p:txBody>
      </p:sp>
      <p:pic>
        <p:nvPicPr>
          <p:cNvPr id="118" name="Google Shape;118;p21"/>
          <p:cNvPicPr preferRelativeResize="0"/>
          <p:nvPr/>
        </p:nvPicPr>
        <p:blipFill rotWithShape="1">
          <a:blip r:embed="rId3">
            <a:alphaModFix/>
          </a:blip>
          <a:srcRect b="0" l="13453" r="9314" t="0"/>
          <a:stretch/>
        </p:blipFill>
        <p:spPr>
          <a:xfrm>
            <a:off x="311704" y="1228675"/>
            <a:ext cx="4587072" cy="334019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Beach Day">
  <a:themeElements>
    <a:clrScheme name="Beach Day">
      <a:dk1>
        <a:srgbClr val="00FDC8"/>
      </a:dk1>
      <a:lt1>
        <a:srgbClr val="FFFFFF"/>
      </a:lt1>
      <a:dk2>
        <a:srgbClr val="666666"/>
      </a:dk2>
      <a:lt2>
        <a:srgbClr val="EEEEEE"/>
      </a:lt2>
      <a:accent1>
        <a:srgbClr val="212121"/>
      </a:accent1>
      <a:accent2>
        <a:srgbClr val="455A64"/>
      </a:accent2>
      <a:accent3>
        <a:srgbClr val="78909C"/>
      </a:accent3>
      <a:accent4>
        <a:srgbClr val="7C7CE0"/>
      </a:accent4>
      <a:accent5>
        <a:srgbClr val="DB4437"/>
      </a:accent5>
      <a:accent6>
        <a:srgbClr val="F6CD4C"/>
      </a:accent6>
      <a:hlink>
        <a:srgbClr val="DB4437"/>
      </a:hlink>
      <a:folHlink>
        <a:srgbClr val="DB443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